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29"/>
  </p:notesMasterIdLst>
  <p:handoutMasterIdLst>
    <p:handoutMasterId r:id="rId30"/>
  </p:handoutMasterIdLst>
  <p:sldIdLst>
    <p:sldId id="356" r:id="rId7"/>
    <p:sldId id="355" r:id="rId8"/>
    <p:sldId id="369" r:id="rId9"/>
    <p:sldId id="370" r:id="rId10"/>
    <p:sldId id="392" r:id="rId11"/>
    <p:sldId id="371" r:id="rId12"/>
    <p:sldId id="373" r:id="rId13"/>
    <p:sldId id="375" r:id="rId14"/>
    <p:sldId id="376" r:id="rId15"/>
    <p:sldId id="391" r:id="rId16"/>
    <p:sldId id="397" r:id="rId17"/>
    <p:sldId id="396" r:id="rId18"/>
    <p:sldId id="398" r:id="rId19"/>
    <p:sldId id="399" r:id="rId20"/>
    <p:sldId id="400" r:id="rId21"/>
    <p:sldId id="401" r:id="rId22"/>
    <p:sldId id="403" r:id="rId23"/>
    <p:sldId id="390" r:id="rId24"/>
    <p:sldId id="404" r:id="rId25"/>
    <p:sldId id="405" r:id="rId26"/>
    <p:sldId id="378" r:id="rId27"/>
    <p:sldId id="406" r:id="rId28"/>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A45038-E2B3-44FB-BB89-040A31C2C194}" v="1" dt="2023-03-16T21:03:18.448"/>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272" autoAdjust="0"/>
  </p:normalViewPr>
  <p:slideViewPr>
    <p:cSldViewPr snapToGrid="0">
      <p:cViewPr varScale="1">
        <p:scale>
          <a:sx n="142" d="100"/>
          <a:sy n="142" d="100"/>
        </p:scale>
        <p:origin x="2388" y="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o Zhou" userId="d633766a27391603" providerId="LiveId" clId="{7FF03520-9422-4800-BB09-506AF7948763}"/>
    <pc:docChg chg="undo custSel modSld">
      <pc:chgData name="Tao Zhou" userId="d633766a27391603" providerId="LiveId" clId="{7FF03520-9422-4800-BB09-506AF7948763}" dt="2023-03-16T19:04:00.553" v="168"/>
      <pc:docMkLst>
        <pc:docMk/>
      </pc:docMkLst>
      <pc:sldChg chg="addSp delSp mod modNotesTx">
        <pc:chgData name="Tao Zhou" userId="d633766a27391603" providerId="LiveId" clId="{7FF03520-9422-4800-BB09-506AF7948763}" dt="2023-03-16T18:58:52.458" v="156" actId="20577"/>
        <pc:sldMkLst>
          <pc:docMk/>
          <pc:sldMk cId="0" sldId="373"/>
        </pc:sldMkLst>
        <pc:spChg chg="add del">
          <ac:chgData name="Tao Zhou" userId="d633766a27391603" providerId="LiveId" clId="{7FF03520-9422-4800-BB09-506AF7948763}" dt="2023-03-16T18:56:29.358" v="140" actId="22"/>
          <ac:spMkLst>
            <pc:docMk/>
            <pc:sldMk cId="0" sldId="373"/>
            <ac:spMk id="6" creationId="{54257274-F11B-DF7E-E7FB-27793F854C9F}"/>
          </ac:spMkLst>
        </pc:spChg>
      </pc:sldChg>
      <pc:sldChg chg="modNotesTx">
        <pc:chgData name="Tao Zhou" userId="d633766a27391603" providerId="LiveId" clId="{7FF03520-9422-4800-BB09-506AF7948763}" dt="2023-03-16T19:04:00.553" v="168"/>
        <pc:sldMkLst>
          <pc:docMk/>
          <pc:sldMk cId="0" sldId="391"/>
        </pc:sldMkLst>
      </pc:sldChg>
      <pc:sldChg chg="modNotesTx">
        <pc:chgData name="Tao Zhou" userId="d633766a27391603" providerId="LiveId" clId="{7FF03520-9422-4800-BB09-506AF7948763}" dt="2023-03-16T18:46:31.429" v="138" actId="20577"/>
        <pc:sldMkLst>
          <pc:docMk/>
          <pc:sldMk cId="0" sldId="392"/>
        </pc:sldMkLst>
      </pc:sldChg>
    </pc:docChg>
  </pc:docChgLst>
  <pc:docChgLst>
    <pc:chgData name="Tao Zhou" userId="d633766a27391603" providerId="LiveId" clId="{89A45038-E2B3-44FB-BB89-040A31C2C194}"/>
    <pc:docChg chg="undo redo custSel addSld delSld modSld sldOrd">
      <pc:chgData name="Tao Zhou" userId="d633766a27391603" providerId="LiveId" clId="{89A45038-E2B3-44FB-BB89-040A31C2C194}" dt="2023-03-16T21:39:18.657" v="984" actId="680"/>
      <pc:docMkLst>
        <pc:docMk/>
      </pc:docMkLst>
      <pc:sldChg chg="modSp mod">
        <pc:chgData name="Tao Zhou" userId="d633766a27391603" providerId="LiveId" clId="{89A45038-E2B3-44FB-BB89-040A31C2C194}" dt="2023-03-15T10:50:44.911" v="647" actId="113"/>
        <pc:sldMkLst>
          <pc:docMk/>
          <pc:sldMk cId="0" sldId="355"/>
        </pc:sldMkLst>
        <pc:spChg chg="mod">
          <ac:chgData name="Tao Zhou" userId="d633766a27391603" providerId="LiveId" clId="{89A45038-E2B3-44FB-BB89-040A31C2C194}" dt="2023-03-15T09:04:12.410" v="74"/>
          <ac:spMkLst>
            <pc:docMk/>
            <pc:sldMk cId="0" sldId="355"/>
            <ac:spMk id="3" creationId="{00000000-0000-0000-0000-000000000000}"/>
          </ac:spMkLst>
        </pc:spChg>
        <pc:spChg chg="mod">
          <ac:chgData name="Tao Zhou" userId="d633766a27391603" providerId="LiveId" clId="{89A45038-E2B3-44FB-BB89-040A31C2C194}" dt="2023-03-15T10:50:44.911" v="647" actId="113"/>
          <ac:spMkLst>
            <pc:docMk/>
            <pc:sldMk cId="0" sldId="355"/>
            <ac:spMk id="7" creationId="{00000000-0000-0000-0000-000000000000}"/>
          </ac:spMkLst>
        </pc:spChg>
        <pc:picChg chg="ord">
          <ac:chgData name="Tao Zhou" userId="d633766a27391603" providerId="LiveId" clId="{89A45038-E2B3-44FB-BB89-040A31C2C194}" dt="2023-03-15T09:03:09.463" v="65" actId="167"/>
          <ac:picMkLst>
            <pc:docMk/>
            <pc:sldMk cId="0" sldId="355"/>
            <ac:picMk id="5" creationId="{00000000-0000-0000-0000-000000000000}"/>
          </ac:picMkLst>
        </pc:picChg>
      </pc:sldChg>
      <pc:sldChg chg="addSp delSp modSp mod ord">
        <pc:chgData name="Tao Zhou" userId="d633766a27391603" providerId="LiveId" clId="{89A45038-E2B3-44FB-BB89-040A31C2C194}" dt="2023-03-15T09:03:46.186" v="73" actId="20577"/>
        <pc:sldMkLst>
          <pc:docMk/>
          <pc:sldMk cId="0" sldId="356"/>
        </pc:sldMkLst>
        <pc:spChg chg="mod">
          <ac:chgData name="Tao Zhou" userId="d633766a27391603" providerId="LiveId" clId="{89A45038-E2B3-44FB-BB89-040A31C2C194}" dt="2023-03-15T09:03:46.186" v="73" actId="20577"/>
          <ac:spMkLst>
            <pc:docMk/>
            <pc:sldMk cId="0" sldId="356"/>
            <ac:spMk id="3" creationId="{00000000-0000-0000-0000-000000000000}"/>
          </ac:spMkLst>
        </pc:spChg>
        <pc:spChg chg="add del">
          <ac:chgData name="Tao Zhou" userId="d633766a27391603" providerId="LiveId" clId="{89A45038-E2B3-44FB-BB89-040A31C2C194}" dt="2023-03-15T08:56:30.775" v="4" actId="22"/>
          <ac:spMkLst>
            <pc:docMk/>
            <pc:sldMk cId="0" sldId="356"/>
            <ac:spMk id="4" creationId="{31F099EF-B4BA-7E7B-CCF5-D0ED06976847}"/>
          </ac:spMkLst>
        </pc:spChg>
        <pc:spChg chg="mod">
          <ac:chgData name="Tao Zhou" userId="d633766a27391603" providerId="LiveId" clId="{89A45038-E2B3-44FB-BB89-040A31C2C194}" dt="2023-03-15T08:57:52.470" v="26" actId="1076"/>
          <ac:spMkLst>
            <pc:docMk/>
            <pc:sldMk cId="0" sldId="356"/>
            <ac:spMk id="5" creationId="{00000000-0000-0000-0000-000000000000}"/>
          </ac:spMkLst>
        </pc:spChg>
      </pc:sldChg>
      <pc:sldChg chg="del">
        <pc:chgData name="Tao Zhou" userId="d633766a27391603" providerId="LiveId" clId="{89A45038-E2B3-44FB-BB89-040A31C2C194}" dt="2023-03-15T08:56:05.060" v="0" actId="47"/>
        <pc:sldMkLst>
          <pc:docMk/>
          <pc:sldMk cId="0" sldId="357"/>
        </pc:sldMkLst>
      </pc:sldChg>
      <pc:sldChg chg="modSp mod">
        <pc:chgData name="Tao Zhou" userId="d633766a27391603" providerId="LiveId" clId="{89A45038-E2B3-44FB-BB89-040A31C2C194}" dt="2023-03-15T11:23:32.919" v="922" actId="2710"/>
        <pc:sldMkLst>
          <pc:docMk/>
          <pc:sldMk cId="0" sldId="369"/>
        </pc:sldMkLst>
        <pc:spChg chg="mod">
          <ac:chgData name="Tao Zhou" userId="d633766a27391603" providerId="LiveId" clId="{89A45038-E2B3-44FB-BB89-040A31C2C194}" dt="2023-03-15T11:23:32.919" v="922" actId="2710"/>
          <ac:spMkLst>
            <pc:docMk/>
            <pc:sldMk cId="0" sldId="369"/>
            <ac:spMk id="2" creationId="{00000000-0000-0000-0000-000000000000}"/>
          </ac:spMkLst>
        </pc:spChg>
        <pc:spChg chg="mod">
          <ac:chgData name="Tao Zhou" userId="d633766a27391603" providerId="LiveId" clId="{89A45038-E2B3-44FB-BB89-040A31C2C194}" dt="2023-03-15T10:50:49.641" v="648" actId="113"/>
          <ac:spMkLst>
            <pc:docMk/>
            <pc:sldMk cId="0" sldId="369"/>
            <ac:spMk id="3" creationId="{00000000-0000-0000-0000-000000000000}"/>
          </ac:spMkLst>
        </pc:spChg>
      </pc:sldChg>
      <pc:sldChg chg="addSp delSp modSp mod modNotesTx">
        <pc:chgData name="Tao Zhou" userId="d633766a27391603" providerId="LiveId" clId="{89A45038-E2B3-44FB-BB89-040A31C2C194}" dt="2023-03-15T10:50:51.682" v="649" actId="113"/>
        <pc:sldMkLst>
          <pc:docMk/>
          <pc:sldMk cId="0" sldId="370"/>
        </pc:sldMkLst>
        <pc:spChg chg="del mod">
          <ac:chgData name="Tao Zhou" userId="d633766a27391603" providerId="LiveId" clId="{89A45038-E2B3-44FB-BB89-040A31C2C194}" dt="2023-03-15T10:04:50.028" v="272" actId="478"/>
          <ac:spMkLst>
            <pc:docMk/>
            <pc:sldMk cId="0" sldId="370"/>
            <ac:spMk id="2" creationId="{00000000-0000-0000-0000-000000000000}"/>
          </ac:spMkLst>
        </pc:spChg>
        <pc:spChg chg="mod">
          <ac:chgData name="Tao Zhou" userId="d633766a27391603" providerId="LiveId" clId="{89A45038-E2B3-44FB-BB89-040A31C2C194}" dt="2023-03-15T10:50:51.682" v="649" actId="113"/>
          <ac:spMkLst>
            <pc:docMk/>
            <pc:sldMk cId="0" sldId="370"/>
            <ac:spMk id="3" creationId="{00000000-0000-0000-0000-000000000000}"/>
          </ac:spMkLst>
        </pc:spChg>
        <pc:spChg chg="add mod">
          <ac:chgData name="Tao Zhou" userId="d633766a27391603" providerId="LiveId" clId="{89A45038-E2B3-44FB-BB89-040A31C2C194}" dt="2023-03-15T10:04:54.642" v="273" actId="1076"/>
          <ac:spMkLst>
            <pc:docMk/>
            <pc:sldMk cId="0" sldId="370"/>
            <ac:spMk id="10" creationId="{49019668-951B-BB44-95F1-6D192707B861}"/>
          </ac:spMkLst>
        </pc:spChg>
        <pc:picChg chg="add mod">
          <ac:chgData name="Tao Zhou" userId="d633766a27391603" providerId="LiveId" clId="{89A45038-E2B3-44FB-BB89-040A31C2C194}" dt="2023-03-15T09:55:39.209" v="160" actId="1076"/>
          <ac:picMkLst>
            <pc:docMk/>
            <pc:sldMk cId="0" sldId="370"/>
            <ac:picMk id="8" creationId="{73E3E614-2A4E-37A1-73FB-0E5D2F9D9384}"/>
          </ac:picMkLst>
        </pc:picChg>
      </pc:sldChg>
      <pc:sldChg chg="addSp modSp mod">
        <pc:chgData name="Tao Zhou" userId="d633766a27391603" providerId="LiveId" clId="{89A45038-E2B3-44FB-BB89-040A31C2C194}" dt="2023-03-16T20:12:53.915" v="924" actId="20577"/>
        <pc:sldMkLst>
          <pc:docMk/>
          <pc:sldMk cId="0" sldId="371"/>
        </pc:sldMkLst>
        <pc:spChg chg="mod">
          <ac:chgData name="Tao Zhou" userId="d633766a27391603" providerId="LiveId" clId="{89A45038-E2B3-44FB-BB89-040A31C2C194}" dt="2023-03-16T20:12:53.915" v="924" actId="20577"/>
          <ac:spMkLst>
            <pc:docMk/>
            <pc:sldMk cId="0" sldId="371"/>
            <ac:spMk id="2" creationId="{00000000-0000-0000-0000-000000000000}"/>
          </ac:spMkLst>
        </pc:spChg>
        <pc:spChg chg="mod">
          <ac:chgData name="Tao Zhou" userId="d633766a27391603" providerId="LiveId" clId="{89A45038-E2B3-44FB-BB89-040A31C2C194}" dt="2023-03-15T10:50:55.457" v="651" actId="113"/>
          <ac:spMkLst>
            <pc:docMk/>
            <pc:sldMk cId="0" sldId="371"/>
            <ac:spMk id="3" creationId="{00000000-0000-0000-0000-000000000000}"/>
          </ac:spMkLst>
        </pc:spChg>
        <pc:spChg chg="add mod">
          <ac:chgData name="Tao Zhou" userId="d633766a27391603" providerId="LiveId" clId="{89A45038-E2B3-44FB-BB89-040A31C2C194}" dt="2023-03-15T10:16:43.246" v="333" actId="1076"/>
          <ac:spMkLst>
            <pc:docMk/>
            <pc:sldMk cId="0" sldId="371"/>
            <ac:spMk id="10" creationId="{6986BDAD-4F14-7C4B-01FE-32ED7912E170}"/>
          </ac:spMkLst>
        </pc:spChg>
        <pc:spChg chg="add mod">
          <ac:chgData name="Tao Zhou" userId="d633766a27391603" providerId="LiveId" clId="{89A45038-E2B3-44FB-BB89-040A31C2C194}" dt="2023-03-15T10:16:50.349" v="336" actId="1076"/>
          <ac:spMkLst>
            <pc:docMk/>
            <pc:sldMk cId="0" sldId="371"/>
            <ac:spMk id="14" creationId="{D1C2AEEC-9857-CC02-2969-521C092764CF}"/>
          </ac:spMkLst>
        </pc:spChg>
        <pc:picChg chg="add mod">
          <ac:chgData name="Tao Zhou" userId="d633766a27391603" providerId="LiveId" clId="{89A45038-E2B3-44FB-BB89-040A31C2C194}" dt="2023-03-15T10:16:40.982" v="332" actId="1076"/>
          <ac:picMkLst>
            <pc:docMk/>
            <pc:sldMk cId="0" sldId="371"/>
            <ac:picMk id="8" creationId="{D9A50102-14B8-C392-3525-8B438015364E}"/>
          </ac:picMkLst>
        </pc:picChg>
        <pc:picChg chg="add mod">
          <ac:chgData name="Tao Zhou" userId="d633766a27391603" providerId="LiveId" clId="{89A45038-E2B3-44FB-BB89-040A31C2C194}" dt="2023-03-15T10:28:55.393" v="403" actId="1076"/>
          <ac:picMkLst>
            <pc:docMk/>
            <pc:sldMk cId="0" sldId="371"/>
            <ac:picMk id="12" creationId="{5CC54102-54D4-8A55-9294-E002CF2967BE}"/>
          </ac:picMkLst>
        </pc:picChg>
      </pc:sldChg>
      <pc:sldChg chg="del ord">
        <pc:chgData name="Tao Zhou" userId="d633766a27391603" providerId="LiveId" clId="{89A45038-E2B3-44FB-BB89-040A31C2C194}" dt="2023-03-15T10:21:42.607" v="389" actId="47"/>
        <pc:sldMkLst>
          <pc:docMk/>
          <pc:sldMk cId="0" sldId="372"/>
        </pc:sldMkLst>
      </pc:sldChg>
      <pc:sldChg chg="addSp delSp modSp mod modNotes">
        <pc:chgData name="Tao Zhou" userId="d633766a27391603" providerId="LiveId" clId="{89A45038-E2B3-44FB-BB89-040A31C2C194}" dt="2023-03-16T21:31:00.626" v="983" actId="1076"/>
        <pc:sldMkLst>
          <pc:docMk/>
          <pc:sldMk cId="0" sldId="373"/>
        </pc:sldMkLst>
        <pc:spChg chg="mod">
          <ac:chgData name="Tao Zhou" userId="d633766a27391603" providerId="LiveId" clId="{89A45038-E2B3-44FB-BB89-040A31C2C194}" dt="2023-03-16T21:31:00.626" v="983" actId="1076"/>
          <ac:spMkLst>
            <pc:docMk/>
            <pc:sldMk cId="0" sldId="373"/>
            <ac:spMk id="2" creationId="{00000000-0000-0000-0000-000000000000}"/>
          </ac:spMkLst>
        </pc:spChg>
        <pc:spChg chg="mod">
          <ac:chgData name="Tao Zhou" userId="d633766a27391603" providerId="LiveId" clId="{89A45038-E2B3-44FB-BB89-040A31C2C194}" dt="2023-03-15T10:50:58.657" v="654" actId="113"/>
          <ac:spMkLst>
            <pc:docMk/>
            <pc:sldMk cId="0" sldId="373"/>
            <ac:spMk id="3" creationId="{00000000-0000-0000-0000-000000000000}"/>
          </ac:spMkLst>
        </pc:spChg>
        <pc:spChg chg="add del">
          <ac:chgData name="Tao Zhou" userId="d633766a27391603" providerId="LiveId" clId="{89A45038-E2B3-44FB-BB89-040A31C2C194}" dt="2023-03-15T10:18:01.586" v="345" actId="22"/>
          <ac:spMkLst>
            <pc:docMk/>
            <pc:sldMk cId="0" sldId="373"/>
            <ac:spMk id="8" creationId="{ED5D9240-BA03-06F9-1131-D333EA1D7C50}"/>
          </ac:spMkLst>
        </pc:spChg>
        <pc:spChg chg="add mod">
          <ac:chgData name="Tao Zhou" userId="d633766a27391603" providerId="LiveId" clId="{89A45038-E2B3-44FB-BB89-040A31C2C194}" dt="2023-03-15T10:20:32.042" v="380" actId="1076"/>
          <ac:spMkLst>
            <pc:docMk/>
            <pc:sldMk cId="0" sldId="373"/>
            <ac:spMk id="9" creationId="{B6E86FD3-9877-810D-4981-FFAFBC63B36B}"/>
          </ac:spMkLst>
        </pc:spChg>
        <pc:spChg chg="add del">
          <ac:chgData name="Tao Zhou" userId="d633766a27391603" providerId="LiveId" clId="{89A45038-E2B3-44FB-BB89-040A31C2C194}" dt="2023-03-15T10:20:48.471" v="382" actId="11529"/>
          <ac:spMkLst>
            <pc:docMk/>
            <pc:sldMk cId="0" sldId="373"/>
            <ac:spMk id="14" creationId="{D60F43F3-1C0C-79AA-D4D8-9F828308FA40}"/>
          </ac:spMkLst>
        </pc:spChg>
        <pc:spChg chg="add del mod">
          <ac:chgData name="Tao Zhou" userId="d633766a27391603" providerId="LiveId" clId="{89A45038-E2B3-44FB-BB89-040A31C2C194}" dt="2023-03-15T10:21:25.639" v="388" actId="11529"/>
          <ac:spMkLst>
            <pc:docMk/>
            <pc:sldMk cId="0" sldId="373"/>
            <ac:spMk id="15" creationId="{B1308B14-C51D-608A-251A-788C72F32A4C}"/>
          </ac:spMkLst>
        </pc:spChg>
        <pc:picChg chg="add mod ord">
          <ac:chgData name="Tao Zhou" userId="d633766a27391603" providerId="LiveId" clId="{89A45038-E2B3-44FB-BB89-040A31C2C194}" dt="2023-03-15T10:20:26.666" v="378" actId="1076"/>
          <ac:picMkLst>
            <pc:docMk/>
            <pc:sldMk cId="0" sldId="373"/>
            <ac:picMk id="11" creationId="{78E3FD3A-13F0-4294-93B1-7327C3610C7D}"/>
          </ac:picMkLst>
        </pc:picChg>
        <pc:picChg chg="add mod ord">
          <ac:chgData name="Tao Zhou" userId="d633766a27391603" providerId="LiveId" clId="{89A45038-E2B3-44FB-BB89-040A31C2C194}" dt="2023-03-15T10:20:20.535" v="377" actId="1076"/>
          <ac:picMkLst>
            <pc:docMk/>
            <pc:sldMk cId="0" sldId="373"/>
            <ac:picMk id="13" creationId="{CBE83704-CAA0-EABF-777D-638608781391}"/>
          </ac:picMkLst>
        </pc:picChg>
      </pc:sldChg>
      <pc:sldChg chg="addSp modSp mod">
        <pc:chgData name="Tao Zhou" userId="d633766a27391603" providerId="LiveId" clId="{89A45038-E2B3-44FB-BB89-040A31C2C194}" dt="2023-03-15T10:50:29.987" v="641" actId="113"/>
        <pc:sldMkLst>
          <pc:docMk/>
          <pc:sldMk cId="0" sldId="375"/>
        </pc:sldMkLst>
        <pc:spChg chg="mod">
          <ac:chgData name="Tao Zhou" userId="d633766a27391603" providerId="LiveId" clId="{89A45038-E2B3-44FB-BB89-040A31C2C194}" dt="2023-03-15T10:32:18.599" v="455" actId="1076"/>
          <ac:spMkLst>
            <pc:docMk/>
            <pc:sldMk cId="0" sldId="375"/>
            <ac:spMk id="2" creationId="{00000000-0000-0000-0000-000000000000}"/>
          </ac:spMkLst>
        </pc:spChg>
        <pc:spChg chg="mod">
          <ac:chgData name="Tao Zhou" userId="d633766a27391603" providerId="LiveId" clId="{89A45038-E2B3-44FB-BB89-040A31C2C194}" dt="2023-03-15T10:50:29.987" v="641" actId="113"/>
          <ac:spMkLst>
            <pc:docMk/>
            <pc:sldMk cId="0" sldId="375"/>
            <ac:spMk id="3" creationId="{00000000-0000-0000-0000-000000000000}"/>
          </ac:spMkLst>
        </pc:spChg>
        <pc:spChg chg="add mod">
          <ac:chgData name="Tao Zhou" userId="d633766a27391603" providerId="LiveId" clId="{89A45038-E2B3-44FB-BB89-040A31C2C194}" dt="2023-03-15T10:32:27.161" v="458" actId="1076"/>
          <ac:spMkLst>
            <pc:docMk/>
            <pc:sldMk cId="0" sldId="375"/>
            <ac:spMk id="4" creationId="{09627BFF-EBF0-D61B-5241-D00853D24528}"/>
          </ac:spMkLst>
        </pc:spChg>
        <pc:picChg chg="add mod">
          <ac:chgData name="Tao Zhou" userId="d633766a27391603" providerId="LiveId" clId="{89A45038-E2B3-44FB-BB89-040A31C2C194}" dt="2023-03-15T10:32:11.248" v="453" actId="1076"/>
          <ac:picMkLst>
            <pc:docMk/>
            <pc:sldMk cId="0" sldId="375"/>
            <ac:picMk id="8" creationId="{2243C180-56CF-109A-363F-2856338E88DE}"/>
          </ac:picMkLst>
        </pc:picChg>
        <pc:picChg chg="add mod">
          <ac:chgData name="Tao Zhou" userId="d633766a27391603" providerId="LiveId" clId="{89A45038-E2B3-44FB-BB89-040A31C2C194}" dt="2023-03-15T10:32:23.942" v="456" actId="14100"/>
          <ac:picMkLst>
            <pc:docMk/>
            <pc:sldMk cId="0" sldId="375"/>
            <ac:picMk id="1026" creationId="{C6182FA6-28D5-2AE4-AB68-1F3E059DE0FF}"/>
          </ac:picMkLst>
        </pc:picChg>
      </pc:sldChg>
      <pc:sldChg chg="addSp delSp modSp mod modClrScheme chgLayout">
        <pc:chgData name="Tao Zhou" userId="d633766a27391603" providerId="LiveId" clId="{89A45038-E2B3-44FB-BB89-040A31C2C194}" dt="2023-03-16T20:16:04.768" v="925" actId="20577"/>
        <pc:sldMkLst>
          <pc:docMk/>
          <pc:sldMk cId="0" sldId="376"/>
        </pc:sldMkLst>
        <pc:spChg chg="mod ord">
          <ac:chgData name="Tao Zhou" userId="d633766a27391603" providerId="LiveId" clId="{89A45038-E2B3-44FB-BB89-040A31C2C194}" dt="2023-03-15T10:44:35.328" v="575" actId="26606"/>
          <ac:spMkLst>
            <pc:docMk/>
            <pc:sldMk cId="0" sldId="376"/>
            <ac:spMk id="2" creationId="{69339CC9-E896-C252-FF33-0A43E817B78D}"/>
          </ac:spMkLst>
        </pc:spChg>
        <pc:spChg chg="mod ord">
          <ac:chgData name="Tao Zhou" userId="d633766a27391603" providerId="LiveId" clId="{89A45038-E2B3-44FB-BB89-040A31C2C194}" dt="2023-03-15T10:44:35.328" v="575" actId="26606"/>
          <ac:spMkLst>
            <pc:docMk/>
            <pc:sldMk cId="0" sldId="376"/>
            <ac:spMk id="3" creationId="{00000000-0000-0000-0000-000000000000}"/>
          </ac:spMkLst>
        </pc:spChg>
        <pc:spChg chg="mod ord">
          <ac:chgData name="Tao Zhou" userId="d633766a27391603" providerId="LiveId" clId="{89A45038-E2B3-44FB-BB89-040A31C2C194}" dt="2023-03-16T20:16:04.768" v="925" actId="20577"/>
          <ac:spMkLst>
            <pc:docMk/>
            <pc:sldMk cId="0" sldId="376"/>
            <ac:spMk id="4" creationId="{00000000-0000-0000-0000-000000000000}"/>
          </ac:spMkLst>
        </pc:spChg>
        <pc:spChg chg="del">
          <ac:chgData name="Tao Zhou" userId="d633766a27391603" providerId="LiveId" clId="{89A45038-E2B3-44FB-BB89-040A31C2C194}" dt="2023-03-15T10:33:25.094" v="461" actId="478"/>
          <ac:spMkLst>
            <pc:docMk/>
            <pc:sldMk cId="0" sldId="376"/>
            <ac:spMk id="21" creationId="{00000000-0000-0000-0000-000000000000}"/>
          </ac:spMkLst>
        </pc:spChg>
        <pc:spChg chg="del">
          <ac:chgData name="Tao Zhou" userId="d633766a27391603" providerId="LiveId" clId="{89A45038-E2B3-44FB-BB89-040A31C2C194}" dt="2023-03-15T10:33:24.028" v="460" actId="478"/>
          <ac:spMkLst>
            <pc:docMk/>
            <pc:sldMk cId="0" sldId="376"/>
            <ac:spMk id="22" creationId="{00000000-0000-0000-0000-000000000000}"/>
          </ac:spMkLst>
        </pc:spChg>
        <pc:picChg chg="add mod ord">
          <ac:chgData name="Tao Zhou" userId="d633766a27391603" providerId="LiveId" clId="{89A45038-E2B3-44FB-BB89-040A31C2C194}" dt="2023-03-15T10:44:35.328" v="575" actId="26606"/>
          <ac:picMkLst>
            <pc:docMk/>
            <pc:sldMk cId="0" sldId="376"/>
            <ac:picMk id="6" creationId="{D5F39E65-2506-CAE3-2527-DBFB6738F8FF}"/>
          </ac:picMkLst>
        </pc:picChg>
      </pc:sldChg>
      <pc:sldChg chg="delSp del mod">
        <pc:chgData name="Tao Zhou" userId="d633766a27391603" providerId="LiveId" clId="{89A45038-E2B3-44FB-BB89-040A31C2C194}" dt="2023-03-15T11:21:24.617" v="889" actId="47"/>
        <pc:sldMkLst>
          <pc:docMk/>
          <pc:sldMk cId="0" sldId="377"/>
        </pc:sldMkLst>
        <pc:spChg chg="del">
          <ac:chgData name="Tao Zhou" userId="d633766a27391603" providerId="LiveId" clId="{89A45038-E2B3-44FB-BB89-040A31C2C194}" dt="2023-03-15T11:18:53.943" v="888" actId="478"/>
          <ac:spMkLst>
            <pc:docMk/>
            <pc:sldMk cId="0" sldId="377"/>
            <ac:spMk id="14" creationId="{00000000-0000-0000-0000-000000000000}"/>
          </ac:spMkLst>
        </pc:spChg>
      </pc:sldChg>
      <pc:sldChg chg="addSp delSp modSp mod modClrScheme chgLayout modNotesTx">
        <pc:chgData name="Tao Zhou" userId="d633766a27391603" providerId="LiveId" clId="{89A45038-E2B3-44FB-BB89-040A31C2C194}" dt="2023-03-16T20:49:48.778" v="947"/>
        <pc:sldMkLst>
          <pc:docMk/>
          <pc:sldMk cId="0" sldId="378"/>
        </pc:sldMkLst>
        <pc:spChg chg="mod ord">
          <ac:chgData name="Tao Zhou" userId="d633766a27391603" providerId="LiveId" clId="{89A45038-E2B3-44FB-BB89-040A31C2C194}" dt="2023-03-15T11:17:47.782" v="872" actId="26606"/>
          <ac:spMkLst>
            <pc:docMk/>
            <pc:sldMk cId="0" sldId="378"/>
            <ac:spMk id="2" creationId="{75676392-2F49-740E-73B1-5D2620EBA197}"/>
          </ac:spMkLst>
        </pc:spChg>
        <pc:spChg chg="del">
          <ac:chgData name="Tao Zhou" userId="d633766a27391603" providerId="LiveId" clId="{89A45038-E2B3-44FB-BB89-040A31C2C194}" dt="2023-03-15T11:17:39.993" v="866" actId="478"/>
          <ac:spMkLst>
            <pc:docMk/>
            <pc:sldMk cId="0" sldId="378"/>
            <ac:spMk id="3" creationId="{00000000-0000-0000-0000-000000000000}"/>
          </ac:spMkLst>
        </pc:spChg>
        <pc:spChg chg="mod ord">
          <ac:chgData name="Tao Zhou" userId="d633766a27391603" providerId="LiveId" clId="{89A45038-E2B3-44FB-BB89-040A31C2C194}" dt="2023-03-15T11:17:57.519" v="877" actId="113"/>
          <ac:spMkLst>
            <pc:docMk/>
            <pc:sldMk cId="0" sldId="378"/>
            <ac:spMk id="4" creationId="{00000000-0000-0000-0000-000000000000}"/>
          </ac:spMkLst>
        </pc:spChg>
        <pc:spChg chg="add del mod">
          <ac:chgData name="Tao Zhou" userId="d633766a27391603" providerId="LiveId" clId="{89A45038-E2B3-44FB-BB89-040A31C2C194}" dt="2023-03-15T11:17:41.686" v="867" actId="478"/>
          <ac:spMkLst>
            <pc:docMk/>
            <pc:sldMk cId="0" sldId="378"/>
            <ac:spMk id="6" creationId="{3BAC87F6-5D7F-0188-D0B5-355C37835E04}"/>
          </ac:spMkLst>
        </pc:spChg>
        <pc:spChg chg="add mod">
          <ac:chgData name="Tao Zhou" userId="d633766a27391603" providerId="LiveId" clId="{89A45038-E2B3-44FB-BB89-040A31C2C194}" dt="2023-03-15T11:18:37.201" v="886" actId="1076"/>
          <ac:spMkLst>
            <pc:docMk/>
            <pc:sldMk cId="0" sldId="378"/>
            <ac:spMk id="10" creationId="{D0ED8099-57DF-91E0-081C-20300AD95499}"/>
          </ac:spMkLst>
        </pc:spChg>
        <pc:spChg chg="del">
          <ac:chgData name="Tao Zhou" userId="d633766a27391603" providerId="LiveId" clId="{89A45038-E2B3-44FB-BB89-040A31C2C194}" dt="2023-03-15T11:17:42.583" v="868" actId="478"/>
          <ac:spMkLst>
            <pc:docMk/>
            <pc:sldMk cId="0" sldId="378"/>
            <ac:spMk id="18" creationId="{00000000-0000-0000-0000-000000000000}"/>
          </ac:spMkLst>
        </pc:spChg>
        <pc:picChg chg="add mod">
          <ac:chgData name="Tao Zhou" userId="d633766a27391603" providerId="LiveId" clId="{89A45038-E2B3-44FB-BB89-040A31C2C194}" dt="2023-03-15T11:18:34.607" v="885" actId="1076"/>
          <ac:picMkLst>
            <pc:docMk/>
            <pc:sldMk cId="0" sldId="378"/>
            <ac:picMk id="8" creationId="{67586201-8FD8-A134-C43F-C8E5620AFC00}"/>
          </ac:picMkLst>
        </pc:picChg>
      </pc:sldChg>
      <pc:sldChg chg="del">
        <pc:chgData name="Tao Zhou" userId="d633766a27391603" providerId="LiveId" clId="{89A45038-E2B3-44FB-BB89-040A31C2C194}" dt="2023-03-15T11:18:49.944" v="887" actId="47"/>
        <pc:sldMkLst>
          <pc:docMk/>
          <pc:sldMk cId="0" sldId="379"/>
        </pc:sldMkLst>
      </pc:sldChg>
      <pc:sldChg chg="del">
        <pc:chgData name="Tao Zhou" userId="d633766a27391603" providerId="LiveId" clId="{89A45038-E2B3-44FB-BB89-040A31C2C194}" dt="2023-03-15T11:18:49.944" v="887" actId="47"/>
        <pc:sldMkLst>
          <pc:docMk/>
          <pc:sldMk cId="0" sldId="380"/>
        </pc:sldMkLst>
      </pc:sldChg>
      <pc:sldChg chg="del">
        <pc:chgData name="Tao Zhou" userId="d633766a27391603" providerId="LiveId" clId="{89A45038-E2B3-44FB-BB89-040A31C2C194}" dt="2023-03-15T11:18:49.944" v="887" actId="47"/>
        <pc:sldMkLst>
          <pc:docMk/>
          <pc:sldMk cId="0" sldId="381"/>
        </pc:sldMkLst>
      </pc:sldChg>
      <pc:sldChg chg="del">
        <pc:chgData name="Tao Zhou" userId="d633766a27391603" providerId="LiveId" clId="{89A45038-E2B3-44FB-BB89-040A31C2C194}" dt="2023-03-15T11:18:49.944" v="887" actId="47"/>
        <pc:sldMkLst>
          <pc:docMk/>
          <pc:sldMk cId="0" sldId="389"/>
        </pc:sldMkLst>
      </pc:sldChg>
      <pc:sldChg chg="addSp delSp modSp mod modClrScheme chgLayout">
        <pc:chgData name="Tao Zhou" userId="d633766a27391603" providerId="LiveId" clId="{89A45038-E2B3-44FB-BB89-040A31C2C194}" dt="2023-03-16T21:03:39.132" v="981" actId="1076"/>
        <pc:sldMkLst>
          <pc:docMk/>
          <pc:sldMk cId="0" sldId="390"/>
        </pc:sldMkLst>
        <pc:spChg chg="mod ord">
          <ac:chgData name="Tao Zhou" userId="d633766a27391603" providerId="LiveId" clId="{89A45038-E2B3-44FB-BB89-040A31C2C194}" dt="2023-03-15T11:14:55.090" v="847" actId="26606"/>
          <ac:spMkLst>
            <pc:docMk/>
            <pc:sldMk cId="0" sldId="390"/>
            <ac:spMk id="2" creationId="{2554A574-94AA-584F-9390-81BCFF68FC0D}"/>
          </ac:spMkLst>
        </pc:spChg>
        <pc:spChg chg="del">
          <ac:chgData name="Tao Zhou" userId="d633766a27391603" providerId="LiveId" clId="{89A45038-E2B3-44FB-BB89-040A31C2C194}" dt="2023-03-15T11:14:04.534" v="834" actId="478"/>
          <ac:spMkLst>
            <pc:docMk/>
            <pc:sldMk cId="0" sldId="390"/>
            <ac:spMk id="3" creationId="{00000000-0000-0000-0000-000000000000}"/>
          </ac:spMkLst>
        </pc:spChg>
        <pc:spChg chg="add mod">
          <ac:chgData name="Tao Zhou" userId="d633766a27391603" providerId="LiveId" clId="{89A45038-E2B3-44FB-BB89-040A31C2C194}" dt="2023-03-16T21:03:39.132" v="981" actId="1076"/>
          <ac:spMkLst>
            <pc:docMk/>
            <pc:sldMk cId="0" sldId="390"/>
            <ac:spMk id="3" creationId="{1BD9C50A-ACE3-2B16-17E8-B3C1899224BF}"/>
          </ac:spMkLst>
        </pc:spChg>
        <pc:spChg chg="mod ord">
          <ac:chgData name="Tao Zhou" userId="d633766a27391603" providerId="LiveId" clId="{89A45038-E2B3-44FB-BB89-040A31C2C194}" dt="2023-03-15T11:15:44.301" v="860" actId="113"/>
          <ac:spMkLst>
            <pc:docMk/>
            <pc:sldMk cId="0" sldId="390"/>
            <ac:spMk id="4" creationId="{00000000-0000-0000-0000-000000000000}"/>
          </ac:spMkLst>
        </pc:spChg>
        <pc:spChg chg="add del mod">
          <ac:chgData name="Tao Zhou" userId="d633766a27391603" providerId="LiveId" clId="{89A45038-E2B3-44FB-BB89-040A31C2C194}" dt="2023-03-15T11:14:07.788" v="835" actId="478"/>
          <ac:spMkLst>
            <pc:docMk/>
            <pc:sldMk cId="0" sldId="390"/>
            <ac:spMk id="6" creationId="{DA3BA3B6-E179-209D-A113-24B6B57EE3BF}"/>
          </ac:spMkLst>
        </pc:spChg>
        <pc:spChg chg="del">
          <ac:chgData name="Tao Zhou" userId="d633766a27391603" providerId="LiveId" clId="{89A45038-E2B3-44FB-BB89-040A31C2C194}" dt="2023-03-15T11:14:08.832" v="836" actId="478"/>
          <ac:spMkLst>
            <pc:docMk/>
            <pc:sldMk cId="0" sldId="390"/>
            <ac:spMk id="17" creationId="{00000000-0000-0000-0000-000000000000}"/>
          </ac:spMkLst>
        </pc:spChg>
        <pc:picChg chg="add del">
          <ac:chgData name="Tao Zhou" userId="d633766a27391603" providerId="LiveId" clId="{89A45038-E2B3-44FB-BB89-040A31C2C194}" dt="2023-03-15T11:14:18.296" v="838" actId="22"/>
          <ac:picMkLst>
            <pc:docMk/>
            <pc:sldMk cId="0" sldId="390"/>
            <ac:picMk id="8" creationId="{8060C090-415B-AB90-3026-98FF340A60F4}"/>
          </ac:picMkLst>
        </pc:picChg>
        <pc:picChg chg="add mod">
          <ac:chgData name="Tao Zhou" userId="d633766a27391603" providerId="LiveId" clId="{89A45038-E2B3-44FB-BB89-040A31C2C194}" dt="2023-03-15T11:14:55.090" v="847" actId="26606"/>
          <ac:picMkLst>
            <pc:docMk/>
            <pc:sldMk cId="0" sldId="390"/>
            <ac:picMk id="10" creationId="{2C0C862F-1DFD-B975-9BC3-9B6B014A651A}"/>
          </ac:picMkLst>
        </pc:picChg>
      </pc:sldChg>
      <pc:sldChg chg="addSp delSp modSp mod modClrScheme chgLayout">
        <pc:chgData name="Tao Zhou" userId="d633766a27391603" providerId="LiveId" clId="{89A45038-E2B3-44FB-BB89-040A31C2C194}" dt="2023-03-16T20:16:36.113" v="926" actId="20577"/>
        <pc:sldMkLst>
          <pc:docMk/>
          <pc:sldMk cId="0" sldId="391"/>
        </pc:sldMkLst>
        <pc:spChg chg="mod ord">
          <ac:chgData name="Tao Zhou" userId="d633766a27391603" providerId="LiveId" clId="{89A45038-E2B3-44FB-BB89-040A31C2C194}" dt="2023-03-15T10:41:56.031" v="557" actId="26606"/>
          <ac:spMkLst>
            <pc:docMk/>
            <pc:sldMk cId="0" sldId="391"/>
            <ac:spMk id="2" creationId="{A1DD31E3-0716-1FED-09F0-1FE9FDF74F39}"/>
          </ac:spMkLst>
        </pc:spChg>
        <pc:spChg chg="mod ord">
          <ac:chgData name="Tao Zhou" userId="d633766a27391603" providerId="LiveId" clId="{89A45038-E2B3-44FB-BB89-040A31C2C194}" dt="2023-03-15T10:41:56.031" v="557" actId="26606"/>
          <ac:spMkLst>
            <pc:docMk/>
            <pc:sldMk cId="0" sldId="391"/>
            <ac:spMk id="3" creationId="{00000000-0000-0000-0000-000000000000}"/>
          </ac:spMkLst>
        </pc:spChg>
        <pc:spChg chg="mod ord">
          <ac:chgData name="Tao Zhou" userId="d633766a27391603" providerId="LiveId" clId="{89A45038-E2B3-44FB-BB89-040A31C2C194}" dt="2023-03-16T20:16:36.113" v="926" actId="20577"/>
          <ac:spMkLst>
            <pc:docMk/>
            <pc:sldMk cId="0" sldId="391"/>
            <ac:spMk id="4" creationId="{00000000-0000-0000-0000-000000000000}"/>
          </ac:spMkLst>
        </pc:spChg>
        <pc:spChg chg="del">
          <ac:chgData name="Tao Zhou" userId="d633766a27391603" providerId="LiveId" clId="{89A45038-E2B3-44FB-BB89-040A31C2C194}" dt="2023-03-15T10:38:40.886" v="518"/>
          <ac:spMkLst>
            <pc:docMk/>
            <pc:sldMk cId="0" sldId="391"/>
            <ac:spMk id="18" creationId="{00000000-0000-0000-0000-000000000000}"/>
          </ac:spMkLst>
        </pc:spChg>
        <pc:picChg chg="add del mod ord">
          <ac:chgData name="Tao Zhou" userId="d633766a27391603" providerId="LiveId" clId="{89A45038-E2B3-44FB-BB89-040A31C2C194}" dt="2023-03-15T10:39:25.950" v="527" actId="478"/>
          <ac:picMkLst>
            <pc:docMk/>
            <pc:sldMk cId="0" sldId="391"/>
            <ac:picMk id="6" creationId="{2707AE05-B806-C829-C91D-D01E71E5A23E}"/>
          </ac:picMkLst>
        </pc:picChg>
        <pc:picChg chg="add mod ord">
          <ac:chgData name="Tao Zhou" userId="d633766a27391603" providerId="LiveId" clId="{89A45038-E2B3-44FB-BB89-040A31C2C194}" dt="2023-03-15T10:41:56.031" v="557" actId="26606"/>
          <ac:picMkLst>
            <pc:docMk/>
            <pc:sldMk cId="0" sldId="391"/>
            <ac:picMk id="8" creationId="{C670BAC2-D795-029C-AA67-3313F903FB61}"/>
          </ac:picMkLst>
        </pc:picChg>
      </pc:sldChg>
      <pc:sldChg chg="addSp delSp modSp mod">
        <pc:chgData name="Tao Zhou" userId="d633766a27391603" providerId="LiveId" clId="{89A45038-E2B3-44FB-BB89-040A31C2C194}" dt="2023-03-15T10:50:53.684" v="650" actId="113"/>
        <pc:sldMkLst>
          <pc:docMk/>
          <pc:sldMk cId="0" sldId="392"/>
        </pc:sldMkLst>
        <pc:spChg chg="add del mod">
          <ac:chgData name="Tao Zhou" userId="d633766a27391603" providerId="LiveId" clId="{89A45038-E2B3-44FB-BB89-040A31C2C194}" dt="2023-03-15T10:01:17.320" v="265" actId="1076"/>
          <ac:spMkLst>
            <pc:docMk/>
            <pc:sldMk cId="0" sldId="392"/>
            <ac:spMk id="2" creationId="{00000000-0000-0000-0000-000000000000}"/>
          </ac:spMkLst>
        </pc:spChg>
        <pc:spChg chg="mod">
          <ac:chgData name="Tao Zhou" userId="d633766a27391603" providerId="LiveId" clId="{89A45038-E2B3-44FB-BB89-040A31C2C194}" dt="2023-03-15T10:50:53.684" v="650" actId="113"/>
          <ac:spMkLst>
            <pc:docMk/>
            <pc:sldMk cId="0" sldId="392"/>
            <ac:spMk id="3" creationId="{00000000-0000-0000-0000-000000000000}"/>
          </ac:spMkLst>
        </pc:spChg>
        <pc:spChg chg="add del mod">
          <ac:chgData name="Tao Zhou" userId="d633766a27391603" providerId="LiveId" clId="{89A45038-E2B3-44FB-BB89-040A31C2C194}" dt="2023-03-15T09:58:36.727" v="206" actId="478"/>
          <ac:spMkLst>
            <pc:docMk/>
            <pc:sldMk cId="0" sldId="392"/>
            <ac:spMk id="14" creationId="{4EEF3196-4578-7677-91DD-71FAD5CB0DAD}"/>
          </ac:spMkLst>
        </pc:spChg>
        <pc:spChg chg="add mod">
          <ac:chgData name="Tao Zhou" userId="d633766a27391603" providerId="LiveId" clId="{89A45038-E2B3-44FB-BB89-040A31C2C194}" dt="2023-03-15T09:58:35.403" v="204" actId="571"/>
          <ac:spMkLst>
            <pc:docMk/>
            <pc:sldMk cId="0" sldId="392"/>
            <ac:spMk id="15" creationId="{AD0B58C6-5410-8460-CC66-C2D8E67C41BB}"/>
          </ac:spMkLst>
        </pc:spChg>
        <pc:spChg chg="add mod">
          <ac:chgData name="Tao Zhou" userId="d633766a27391603" providerId="LiveId" clId="{89A45038-E2B3-44FB-BB89-040A31C2C194}" dt="2023-03-15T09:58:35.403" v="204" actId="571"/>
          <ac:spMkLst>
            <pc:docMk/>
            <pc:sldMk cId="0" sldId="392"/>
            <ac:spMk id="16" creationId="{AE63AAC3-3869-0D9B-A43A-49982D6FA932}"/>
          </ac:spMkLst>
        </pc:spChg>
        <pc:spChg chg="add mod">
          <ac:chgData name="Tao Zhou" userId="d633766a27391603" providerId="LiveId" clId="{89A45038-E2B3-44FB-BB89-040A31C2C194}" dt="2023-03-15T09:58:35.096" v="203" actId="571"/>
          <ac:spMkLst>
            <pc:docMk/>
            <pc:sldMk cId="0" sldId="392"/>
            <ac:spMk id="17" creationId="{2F277019-E25A-74F1-8C35-59ABA61D6D90}"/>
          </ac:spMkLst>
        </pc:spChg>
        <pc:spChg chg="add mod">
          <ac:chgData name="Tao Zhou" userId="d633766a27391603" providerId="LiveId" clId="{89A45038-E2B3-44FB-BB89-040A31C2C194}" dt="2023-03-15T09:58:35.096" v="203" actId="571"/>
          <ac:spMkLst>
            <pc:docMk/>
            <pc:sldMk cId="0" sldId="392"/>
            <ac:spMk id="18" creationId="{9DC00DD0-4E65-7FF3-6B08-2BBD058726C1}"/>
          </ac:spMkLst>
        </pc:spChg>
        <pc:spChg chg="add mod">
          <ac:chgData name="Tao Zhou" userId="d633766a27391603" providerId="LiveId" clId="{89A45038-E2B3-44FB-BB89-040A31C2C194}" dt="2023-03-15T09:58:34.488" v="202" actId="571"/>
          <ac:spMkLst>
            <pc:docMk/>
            <pc:sldMk cId="0" sldId="392"/>
            <ac:spMk id="19" creationId="{1D1264B1-8C39-31DB-87B2-CCF88F1B64C3}"/>
          </ac:spMkLst>
        </pc:spChg>
        <pc:spChg chg="add mod">
          <ac:chgData name="Tao Zhou" userId="d633766a27391603" providerId="LiveId" clId="{89A45038-E2B3-44FB-BB89-040A31C2C194}" dt="2023-03-15T09:58:34.488" v="202" actId="571"/>
          <ac:spMkLst>
            <pc:docMk/>
            <pc:sldMk cId="0" sldId="392"/>
            <ac:spMk id="20" creationId="{03C6FDE8-168D-C994-40C7-C86BEFB913E8}"/>
          </ac:spMkLst>
        </pc:spChg>
        <pc:spChg chg="add mod">
          <ac:chgData name="Tao Zhou" userId="d633766a27391603" providerId="LiveId" clId="{89A45038-E2B3-44FB-BB89-040A31C2C194}" dt="2023-03-15T10:01:20.907" v="266" actId="1076"/>
          <ac:spMkLst>
            <pc:docMk/>
            <pc:sldMk cId="0" sldId="392"/>
            <ac:spMk id="21" creationId="{64996E85-6CC4-A114-25C6-AAE16234C960}"/>
          </ac:spMkLst>
        </pc:spChg>
        <pc:spChg chg="add mod">
          <ac:chgData name="Tao Zhou" userId="d633766a27391603" providerId="LiveId" clId="{89A45038-E2B3-44FB-BB89-040A31C2C194}" dt="2023-03-15T10:01:30.800" v="268" actId="1076"/>
          <ac:spMkLst>
            <pc:docMk/>
            <pc:sldMk cId="0" sldId="392"/>
            <ac:spMk id="22" creationId="{5BFC114E-D857-24A9-1857-F6DA949DA1FE}"/>
          </ac:spMkLst>
        </pc:spChg>
        <pc:spChg chg="add del">
          <ac:chgData name="Tao Zhou" userId="d633766a27391603" providerId="LiveId" clId="{89A45038-E2B3-44FB-BB89-040A31C2C194}" dt="2023-03-15T10:00:56.411" v="260" actId="22"/>
          <ac:spMkLst>
            <pc:docMk/>
            <pc:sldMk cId="0" sldId="392"/>
            <ac:spMk id="24" creationId="{08B86F8D-A2D4-7695-4237-9F410BD91CB4}"/>
          </ac:spMkLst>
        </pc:spChg>
        <pc:picChg chg="add mod">
          <ac:chgData name="Tao Zhou" userId="d633766a27391603" providerId="LiveId" clId="{89A45038-E2B3-44FB-BB89-040A31C2C194}" dt="2023-03-15T10:01:30.800" v="268" actId="1076"/>
          <ac:picMkLst>
            <pc:docMk/>
            <pc:sldMk cId="0" sldId="392"/>
            <ac:picMk id="8" creationId="{D96315E7-708B-9DA2-3718-E88208EF89A9}"/>
          </ac:picMkLst>
        </pc:picChg>
        <pc:picChg chg="add mod">
          <ac:chgData name="Tao Zhou" userId="d633766a27391603" providerId="LiveId" clId="{89A45038-E2B3-44FB-BB89-040A31C2C194}" dt="2023-03-15T10:01:23.477" v="267" actId="1076"/>
          <ac:picMkLst>
            <pc:docMk/>
            <pc:sldMk cId="0" sldId="392"/>
            <ac:picMk id="10" creationId="{0775AE4F-F636-6C7E-F246-99D283AB4AEC}"/>
          </ac:picMkLst>
        </pc:picChg>
        <pc:picChg chg="add mod">
          <ac:chgData name="Tao Zhou" userId="d633766a27391603" providerId="LiveId" clId="{89A45038-E2B3-44FB-BB89-040A31C2C194}" dt="2023-03-15T10:01:14.818" v="264" actId="1076"/>
          <ac:picMkLst>
            <pc:docMk/>
            <pc:sldMk cId="0" sldId="392"/>
            <ac:picMk id="12" creationId="{F07A0C36-68D4-85CF-4488-DFA07631446B}"/>
          </ac:picMkLst>
        </pc:picChg>
      </pc:sldChg>
      <pc:sldChg chg="del">
        <pc:chgData name="Tao Zhou" userId="d633766a27391603" providerId="LiveId" clId="{89A45038-E2B3-44FB-BB89-040A31C2C194}" dt="2023-03-15T10:44:43.968" v="576" actId="47"/>
        <pc:sldMkLst>
          <pc:docMk/>
          <pc:sldMk cId="0" sldId="393"/>
        </pc:sldMkLst>
      </pc:sldChg>
      <pc:sldChg chg="del">
        <pc:chgData name="Tao Zhou" userId="d633766a27391603" providerId="LiveId" clId="{89A45038-E2B3-44FB-BB89-040A31C2C194}" dt="2023-03-15T10:22:10.637" v="395" actId="47"/>
        <pc:sldMkLst>
          <pc:docMk/>
          <pc:sldMk cId="0" sldId="394"/>
        </pc:sldMkLst>
      </pc:sldChg>
      <pc:sldChg chg="del">
        <pc:chgData name="Tao Zhou" userId="d633766a27391603" providerId="LiveId" clId="{89A45038-E2B3-44FB-BB89-040A31C2C194}" dt="2023-03-15T11:18:49.944" v="887" actId="47"/>
        <pc:sldMkLst>
          <pc:docMk/>
          <pc:sldMk cId="0" sldId="395"/>
        </pc:sldMkLst>
      </pc:sldChg>
      <pc:sldChg chg="addSp delSp modSp add mod modClrScheme chgLayout">
        <pc:chgData name="Tao Zhou" userId="d633766a27391603" providerId="LiveId" clId="{89A45038-E2B3-44FB-BB89-040A31C2C194}" dt="2023-03-15T11:07:53.935" v="765" actId="20577"/>
        <pc:sldMkLst>
          <pc:docMk/>
          <pc:sldMk cId="2373284862" sldId="396"/>
        </pc:sldMkLst>
        <pc:spChg chg="mod">
          <ac:chgData name="Tao Zhou" userId="d633766a27391603" providerId="LiveId" clId="{89A45038-E2B3-44FB-BB89-040A31C2C194}" dt="2023-03-15T10:43:19.461" v="563" actId="26606"/>
          <ac:spMkLst>
            <pc:docMk/>
            <pc:sldMk cId="2373284862" sldId="396"/>
            <ac:spMk id="2" creationId="{A1DD31E3-0716-1FED-09F0-1FE9FDF74F39}"/>
          </ac:spMkLst>
        </pc:spChg>
        <pc:spChg chg="mod ord">
          <ac:chgData name="Tao Zhou" userId="d633766a27391603" providerId="LiveId" clId="{89A45038-E2B3-44FB-BB89-040A31C2C194}" dt="2023-03-15T10:49:18.206" v="630" actId="20577"/>
          <ac:spMkLst>
            <pc:docMk/>
            <pc:sldMk cId="2373284862" sldId="396"/>
            <ac:spMk id="3" creationId="{00000000-0000-0000-0000-000000000000}"/>
          </ac:spMkLst>
        </pc:spChg>
        <pc:spChg chg="mod">
          <ac:chgData name="Tao Zhou" userId="d633766a27391603" providerId="LiveId" clId="{89A45038-E2B3-44FB-BB89-040A31C2C194}" dt="2023-03-15T11:07:53.935" v="765" actId="20577"/>
          <ac:spMkLst>
            <pc:docMk/>
            <pc:sldMk cId="2373284862" sldId="396"/>
            <ac:spMk id="4" creationId="{00000000-0000-0000-0000-000000000000}"/>
          </ac:spMkLst>
        </pc:spChg>
        <pc:picChg chg="add mod ord">
          <ac:chgData name="Tao Zhou" userId="d633766a27391603" providerId="LiveId" clId="{89A45038-E2B3-44FB-BB89-040A31C2C194}" dt="2023-03-15T10:43:19.461" v="563" actId="26606"/>
          <ac:picMkLst>
            <pc:docMk/>
            <pc:sldMk cId="2373284862" sldId="396"/>
            <ac:picMk id="6" creationId="{B6237007-5DB5-C099-5232-0252235DCFA8}"/>
          </ac:picMkLst>
        </pc:picChg>
        <pc:picChg chg="del mod">
          <ac:chgData name="Tao Zhou" userId="d633766a27391603" providerId="LiveId" clId="{89A45038-E2B3-44FB-BB89-040A31C2C194}" dt="2023-03-15T10:43:17" v="558" actId="478"/>
          <ac:picMkLst>
            <pc:docMk/>
            <pc:sldMk cId="2373284862" sldId="396"/>
            <ac:picMk id="8" creationId="{C670BAC2-D795-029C-AA67-3313F903FB61}"/>
          </ac:picMkLst>
        </pc:picChg>
      </pc:sldChg>
      <pc:sldChg chg="addSp delSp modSp add mod ord modClrScheme chgLayout modNotesTx">
        <pc:chgData name="Tao Zhou" userId="d633766a27391603" providerId="LiveId" clId="{89A45038-E2B3-44FB-BB89-040A31C2C194}" dt="2023-03-16T20:36:41.783" v="937"/>
        <pc:sldMkLst>
          <pc:docMk/>
          <pc:sldMk cId="4146032229" sldId="397"/>
        </pc:sldMkLst>
        <pc:spChg chg="mod ord">
          <ac:chgData name="Tao Zhou" userId="d633766a27391603" providerId="LiveId" clId="{89A45038-E2B3-44FB-BB89-040A31C2C194}" dt="2023-03-15T10:41:45.429" v="555" actId="26606"/>
          <ac:spMkLst>
            <pc:docMk/>
            <pc:sldMk cId="4146032229" sldId="397"/>
            <ac:spMk id="2" creationId="{A1DD31E3-0716-1FED-09F0-1FE9FDF74F39}"/>
          </ac:spMkLst>
        </pc:spChg>
        <pc:spChg chg="mod ord">
          <ac:chgData name="Tao Zhou" userId="d633766a27391603" providerId="LiveId" clId="{89A45038-E2B3-44FB-BB89-040A31C2C194}" dt="2023-03-15T10:49:09.716" v="626" actId="20577"/>
          <ac:spMkLst>
            <pc:docMk/>
            <pc:sldMk cId="4146032229" sldId="397"/>
            <ac:spMk id="3" creationId="{00000000-0000-0000-0000-000000000000}"/>
          </ac:spMkLst>
        </pc:spChg>
        <pc:spChg chg="mod ord">
          <ac:chgData name="Tao Zhou" userId="d633766a27391603" providerId="LiveId" clId="{89A45038-E2B3-44FB-BB89-040A31C2C194}" dt="2023-03-15T11:07:50.871" v="764" actId="20577"/>
          <ac:spMkLst>
            <pc:docMk/>
            <pc:sldMk cId="4146032229" sldId="397"/>
            <ac:spMk id="4" creationId="{00000000-0000-0000-0000-000000000000}"/>
          </ac:spMkLst>
        </pc:spChg>
        <pc:picChg chg="add mod">
          <ac:chgData name="Tao Zhou" userId="d633766a27391603" providerId="LiveId" clId="{89A45038-E2B3-44FB-BB89-040A31C2C194}" dt="2023-03-15T10:41:45.429" v="555" actId="26606"/>
          <ac:picMkLst>
            <pc:docMk/>
            <pc:sldMk cId="4146032229" sldId="397"/>
            <ac:picMk id="6" creationId="{1B7F9E69-C3A7-1ABC-477E-DD825A7C3609}"/>
          </ac:picMkLst>
        </pc:picChg>
        <pc:picChg chg="del mod">
          <ac:chgData name="Tao Zhou" userId="d633766a27391603" providerId="LiveId" clId="{89A45038-E2B3-44FB-BB89-040A31C2C194}" dt="2023-03-15T10:41:31.248" v="548" actId="478"/>
          <ac:picMkLst>
            <pc:docMk/>
            <pc:sldMk cId="4146032229" sldId="397"/>
            <ac:picMk id="8" creationId="{C670BAC2-D795-029C-AA67-3313F903FB61}"/>
          </ac:picMkLst>
        </pc:picChg>
      </pc:sldChg>
      <pc:sldChg chg="addSp delSp modSp add mod modClrScheme chgLayout modNotesTx">
        <pc:chgData name="Tao Zhou" userId="d633766a27391603" providerId="LiveId" clId="{89A45038-E2B3-44FB-BB89-040A31C2C194}" dt="2023-03-16T20:59:47.477" v="950" actId="20577"/>
        <pc:sldMkLst>
          <pc:docMk/>
          <pc:sldMk cId="579054786" sldId="398"/>
        </pc:sldMkLst>
        <pc:spChg chg="mod">
          <ac:chgData name="Tao Zhou" userId="d633766a27391603" providerId="LiveId" clId="{89A45038-E2B3-44FB-BB89-040A31C2C194}" dt="2023-03-15T10:43:50.333" v="569" actId="26606"/>
          <ac:spMkLst>
            <pc:docMk/>
            <pc:sldMk cId="579054786" sldId="398"/>
            <ac:spMk id="2" creationId="{A1DD31E3-0716-1FED-09F0-1FE9FDF74F39}"/>
          </ac:spMkLst>
        </pc:spChg>
        <pc:spChg chg="mod">
          <ac:chgData name="Tao Zhou" userId="d633766a27391603" providerId="LiveId" clId="{89A45038-E2B3-44FB-BB89-040A31C2C194}" dt="2023-03-15T10:50:12.960" v="633"/>
          <ac:spMkLst>
            <pc:docMk/>
            <pc:sldMk cId="579054786" sldId="398"/>
            <ac:spMk id="3" creationId="{00000000-0000-0000-0000-000000000000}"/>
          </ac:spMkLst>
        </pc:spChg>
        <pc:spChg chg="mod">
          <ac:chgData name="Tao Zhou" userId="d633766a27391603" providerId="LiveId" clId="{89A45038-E2B3-44FB-BB89-040A31C2C194}" dt="2023-03-16T20:59:47.477" v="950" actId="20577"/>
          <ac:spMkLst>
            <pc:docMk/>
            <pc:sldMk cId="579054786" sldId="398"/>
            <ac:spMk id="4" creationId="{00000000-0000-0000-0000-000000000000}"/>
          </ac:spMkLst>
        </pc:spChg>
        <pc:picChg chg="del">
          <ac:chgData name="Tao Zhou" userId="d633766a27391603" providerId="LiveId" clId="{89A45038-E2B3-44FB-BB89-040A31C2C194}" dt="2023-03-15T10:43:47.942" v="565" actId="478"/>
          <ac:picMkLst>
            <pc:docMk/>
            <pc:sldMk cId="579054786" sldId="398"/>
            <ac:picMk id="6" creationId="{1B7F9E69-C3A7-1ABC-477E-DD825A7C3609}"/>
          </ac:picMkLst>
        </pc:picChg>
        <pc:picChg chg="add mod ord">
          <ac:chgData name="Tao Zhou" userId="d633766a27391603" providerId="LiveId" clId="{89A45038-E2B3-44FB-BB89-040A31C2C194}" dt="2023-03-15T10:43:50.333" v="569" actId="26606"/>
          <ac:picMkLst>
            <pc:docMk/>
            <pc:sldMk cId="579054786" sldId="398"/>
            <ac:picMk id="7" creationId="{3205EC03-C9EF-02E9-3C1E-A7489A280B59}"/>
          </ac:picMkLst>
        </pc:picChg>
      </pc:sldChg>
      <pc:sldChg chg="add del">
        <pc:chgData name="Tao Zhou" userId="d633766a27391603" providerId="LiveId" clId="{89A45038-E2B3-44FB-BB89-040A31C2C194}" dt="2023-03-15T10:41:29.709" v="546"/>
        <pc:sldMkLst>
          <pc:docMk/>
          <pc:sldMk cId="1044997337" sldId="398"/>
        </pc:sldMkLst>
      </pc:sldChg>
      <pc:sldChg chg="addSp delSp modSp add mod modClrScheme chgLayout">
        <pc:chgData name="Tao Zhou" userId="d633766a27391603" providerId="LiveId" clId="{89A45038-E2B3-44FB-BB89-040A31C2C194}" dt="2023-03-15T11:12:10.142" v="820" actId="20577"/>
        <pc:sldMkLst>
          <pc:docMk/>
          <pc:sldMk cId="2958414630" sldId="399"/>
        </pc:sldMkLst>
        <pc:spChg chg="mod">
          <ac:chgData name="Tao Zhou" userId="d633766a27391603" providerId="LiveId" clId="{89A45038-E2B3-44FB-BB89-040A31C2C194}" dt="2023-03-15T10:52:08.240" v="674" actId="26606"/>
          <ac:spMkLst>
            <pc:docMk/>
            <pc:sldMk cId="2958414630" sldId="399"/>
            <ac:spMk id="2" creationId="{69339CC9-E896-C252-FF33-0A43E817B78D}"/>
          </ac:spMkLst>
        </pc:spChg>
        <pc:spChg chg="mod ord">
          <ac:chgData name="Tao Zhou" userId="d633766a27391603" providerId="LiveId" clId="{89A45038-E2B3-44FB-BB89-040A31C2C194}" dt="2023-03-15T10:52:33.244" v="681" actId="1076"/>
          <ac:spMkLst>
            <pc:docMk/>
            <pc:sldMk cId="2958414630" sldId="399"/>
            <ac:spMk id="3" creationId="{00000000-0000-0000-0000-000000000000}"/>
          </ac:spMkLst>
        </pc:spChg>
        <pc:spChg chg="mod">
          <ac:chgData name="Tao Zhou" userId="d633766a27391603" providerId="LiveId" clId="{89A45038-E2B3-44FB-BB89-040A31C2C194}" dt="2023-03-15T11:12:10.142" v="820" actId="20577"/>
          <ac:spMkLst>
            <pc:docMk/>
            <pc:sldMk cId="2958414630" sldId="399"/>
            <ac:spMk id="4" creationId="{00000000-0000-0000-0000-000000000000}"/>
          </ac:spMkLst>
        </pc:spChg>
        <pc:picChg chg="del">
          <ac:chgData name="Tao Zhou" userId="d633766a27391603" providerId="LiveId" clId="{89A45038-E2B3-44FB-BB89-040A31C2C194}" dt="2023-03-15T10:51:55.330" v="663" actId="478"/>
          <ac:picMkLst>
            <pc:docMk/>
            <pc:sldMk cId="2958414630" sldId="399"/>
            <ac:picMk id="6" creationId="{D5F39E65-2506-CAE3-2527-DBFB6738F8FF}"/>
          </ac:picMkLst>
        </pc:picChg>
        <pc:picChg chg="add del mod ord">
          <ac:chgData name="Tao Zhou" userId="d633766a27391603" providerId="LiveId" clId="{89A45038-E2B3-44FB-BB89-040A31C2C194}" dt="2023-03-15T10:52:01.757" v="670"/>
          <ac:picMkLst>
            <pc:docMk/>
            <pc:sldMk cId="2958414630" sldId="399"/>
            <ac:picMk id="7" creationId="{4D645170-3141-26ED-ADC9-86E1648BF5A9}"/>
          </ac:picMkLst>
        </pc:picChg>
        <pc:picChg chg="add mod ord">
          <ac:chgData name="Tao Zhou" userId="d633766a27391603" providerId="LiveId" clId="{89A45038-E2B3-44FB-BB89-040A31C2C194}" dt="2023-03-15T10:52:24.422" v="678" actId="1076"/>
          <ac:picMkLst>
            <pc:docMk/>
            <pc:sldMk cId="2958414630" sldId="399"/>
            <ac:picMk id="9" creationId="{963ECBE9-61DD-5D11-C12E-C55A4804504A}"/>
          </ac:picMkLst>
        </pc:picChg>
      </pc:sldChg>
      <pc:sldChg chg="add del">
        <pc:chgData name="Tao Zhou" userId="d633766a27391603" providerId="LiveId" clId="{89A45038-E2B3-44FB-BB89-040A31C2C194}" dt="2023-03-15T10:53:01.610" v="693"/>
        <pc:sldMkLst>
          <pc:docMk/>
          <pc:sldMk cId="3304092175" sldId="400"/>
        </pc:sldMkLst>
      </pc:sldChg>
      <pc:sldChg chg="add del">
        <pc:chgData name="Tao Zhou" userId="d633766a27391603" providerId="LiveId" clId="{89A45038-E2B3-44FB-BB89-040A31C2C194}" dt="2023-03-15T10:52:38.852" v="682" actId="47"/>
        <pc:sldMkLst>
          <pc:docMk/>
          <pc:sldMk cId="4103470302" sldId="400"/>
        </pc:sldMkLst>
      </pc:sldChg>
      <pc:sldChg chg="addSp delSp modSp add mod modNotesTx">
        <pc:chgData name="Tao Zhou" userId="d633766a27391603" providerId="LiveId" clId="{89A45038-E2B3-44FB-BB89-040A31C2C194}" dt="2023-03-16T20:19:30.941" v="935" actId="20577"/>
        <pc:sldMkLst>
          <pc:docMk/>
          <pc:sldMk cId="4272588566" sldId="400"/>
        </pc:sldMkLst>
        <pc:spChg chg="mod">
          <ac:chgData name="Tao Zhou" userId="d633766a27391603" providerId="LiveId" clId="{89A45038-E2B3-44FB-BB89-040A31C2C194}" dt="2023-03-15T11:12:25.957" v="823"/>
          <ac:spMkLst>
            <pc:docMk/>
            <pc:sldMk cId="4272588566" sldId="400"/>
            <ac:spMk id="3" creationId="{00000000-0000-0000-0000-000000000000}"/>
          </ac:spMkLst>
        </pc:spChg>
        <pc:spChg chg="mod">
          <ac:chgData name="Tao Zhou" userId="d633766a27391603" providerId="LiveId" clId="{89A45038-E2B3-44FB-BB89-040A31C2C194}" dt="2023-03-15T11:12:19.354" v="822" actId="20577"/>
          <ac:spMkLst>
            <pc:docMk/>
            <pc:sldMk cId="4272588566" sldId="400"/>
            <ac:spMk id="4" creationId="{00000000-0000-0000-0000-000000000000}"/>
          </ac:spMkLst>
        </pc:spChg>
        <pc:picChg chg="add mod ord">
          <ac:chgData name="Tao Zhou" userId="d633766a27391603" providerId="LiveId" clId="{89A45038-E2B3-44FB-BB89-040A31C2C194}" dt="2023-03-15T11:08:31.981" v="771" actId="26606"/>
          <ac:picMkLst>
            <pc:docMk/>
            <pc:sldMk cId="4272588566" sldId="400"/>
            <ac:picMk id="6" creationId="{7EBBBF9D-B5B3-02E7-7AE9-36C2C5479DCC}"/>
          </ac:picMkLst>
        </pc:picChg>
        <pc:picChg chg="del">
          <ac:chgData name="Tao Zhou" userId="d633766a27391603" providerId="LiveId" clId="{89A45038-E2B3-44FB-BB89-040A31C2C194}" dt="2023-03-15T11:08:29.608" v="767" actId="478"/>
          <ac:picMkLst>
            <pc:docMk/>
            <pc:sldMk cId="4272588566" sldId="400"/>
            <ac:picMk id="8" creationId="{C670BAC2-D795-029C-AA67-3313F903FB61}"/>
          </ac:picMkLst>
        </pc:picChg>
      </pc:sldChg>
      <pc:sldChg chg="add del">
        <pc:chgData name="Tao Zhou" userId="d633766a27391603" providerId="LiveId" clId="{89A45038-E2B3-44FB-BB89-040A31C2C194}" dt="2023-03-15T10:53:00.922" v="692"/>
        <pc:sldMkLst>
          <pc:docMk/>
          <pc:sldMk cId="421334092" sldId="401"/>
        </pc:sldMkLst>
      </pc:sldChg>
      <pc:sldChg chg="addSp delSp modSp add mod modNotesTx">
        <pc:chgData name="Tao Zhou" userId="d633766a27391603" providerId="LiveId" clId="{89A45038-E2B3-44FB-BB89-040A31C2C194}" dt="2023-03-16T20:44:46.001" v="940"/>
        <pc:sldMkLst>
          <pc:docMk/>
          <pc:sldMk cId="2590538759" sldId="401"/>
        </pc:sldMkLst>
        <pc:spChg chg="mod">
          <ac:chgData name="Tao Zhou" userId="d633766a27391603" providerId="LiveId" clId="{89A45038-E2B3-44FB-BB89-040A31C2C194}" dt="2023-03-15T11:12:54.628" v="826"/>
          <ac:spMkLst>
            <pc:docMk/>
            <pc:sldMk cId="2590538759" sldId="401"/>
            <ac:spMk id="3" creationId="{00000000-0000-0000-0000-000000000000}"/>
          </ac:spMkLst>
        </pc:spChg>
        <pc:spChg chg="mod">
          <ac:chgData name="Tao Zhou" userId="d633766a27391603" providerId="LiveId" clId="{89A45038-E2B3-44FB-BB89-040A31C2C194}" dt="2023-03-15T11:12:32.784" v="825" actId="20577"/>
          <ac:spMkLst>
            <pc:docMk/>
            <pc:sldMk cId="2590538759" sldId="401"/>
            <ac:spMk id="4" creationId="{00000000-0000-0000-0000-000000000000}"/>
          </ac:spMkLst>
        </pc:spChg>
        <pc:picChg chg="add mod ord">
          <ac:chgData name="Tao Zhou" userId="d633766a27391603" providerId="LiveId" clId="{89A45038-E2B3-44FB-BB89-040A31C2C194}" dt="2023-03-15T11:08:50.776" v="781" actId="26606"/>
          <ac:picMkLst>
            <pc:docMk/>
            <pc:sldMk cId="2590538759" sldId="401"/>
            <ac:picMk id="6" creationId="{E1F4430F-FB7C-31D5-D88E-A6C1FF426254}"/>
          </ac:picMkLst>
        </pc:picChg>
        <pc:picChg chg="del">
          <ac:chgData name="Tao Zhou" userId="d633766a27391603" providerId="LiveId" clId="{89A45038-E2B3-44FB-BB89-040A31C2C194}" dt="2023-03-15T11:08:48.207" v="777" actId="478"/>
          <ac:picMkLst>
            <pc:docMk/>
            <pc:sldMk cId="2590538759" sldId="401"/>
            <ac:picMk id="8" creationId="{C670BAC2-D795-029C-AA67-3313F903FB61}"/>
          </ac:picMkLst>
        </pc:picChg>
      </pc:sldChg>
      <pc:sldChg chg="add del">
        <pc:chgData name="Tao Zhou" userId="d633766a27391603" providerId="LiveId" clId="{89A45038-E2B3-44FB-BB89-040A31C2C194}" dt="2023-03-15T10:52:43.025" v="685" actId="47"/>
        <pc:sldMkLst>
          <pc:docMk/>
          <pc:sldMk cId="2976455604" sldId="401"/>
        </pc:sldMkLst>
      </pc:sldChg>
      <pc:sldChg chg="add del">
        <pc:chgData name="Tao Zhou" userId="d633766a27391603" providerId="LiveId" clId="{89A45038-E2B3-44FB-BB89-040A31C2C194}" dt="2023-03-15T11:10:57.950" v="815" actId="47"/>
        <pc:sldMkLst>
          <pc:docMk/>
          <pc:sldMk cId="757366633" sldId="402"/>
        </pc:sldMkLst>
      </pc:sldChg>
      <pc:sldChg chg="add del">
        <pc:chgData name="Tao Zhou" userId="d633766a27391603" providerId="LiveId" clId="{89A45038-E2B3-44FB-BB89-040A31C2C194}" dt="2023-03-15T10:53:00.503" v="691"/>
        <pc:sldMkLst>
          <pc:docMk/>
          <pc:sldMk cId="1676825536" sldId="402"/>
        </pc:sldMkLst>
      </pc:sldChg>
      <pc:sldChg chg="add del">
        <pc:chgData name="Tao Zhou" userId="d633766a27391603" providerId="LiveId" clId="{89A45038-E2B3-44FB-BB89-040A31C2C194}" dt="2023-03-15T10:52:41.968" v="684" actId="47"/>
        <pc:sldMkLst>
          <pc:docMk/>
          <pc:sldMk cId="1970691411" sldId="402"/>
        </pc:sldMkLst>
      </pc:sldChg>
      <pc:sldChg chg="add del">
        <pc:chgData name="Tao Zhou" userId="d633766a27391603" providerId="LiveId" clId="{89A45038-E2B3-44FB-BB89-040A31C2C194}" dt="2023-03-15T10:53:00.052" v="690"/>
        <pc:sldMkLst>
          <pc:docMk/>
          <pc:sldMk cId="1292089110" sldId="403"/>
        </pc:sldMkLst>
      </pc:sldChg>
      <pc:sldChg chg="add del">
        <pc:chgData name="Tao Zhou" userId="d633766a27391603" providerId="LiveId" clId="{89A45038-E2B3-44FB-BB89-040A31C2C194}" dt="2023-03-15T10:52:41.082" v="683" actId="47"/>
        <pc:sldMkLst>
          <pc:docMk/>
          <pc:sldMk cId="2166637130" sldId="403"/>
        </pc:sldMkLst>
      </pc:sldChg>
      <pc:sldChg chg="addSp delSp modSp add mod modNotesTx">
        <pc:chgData name="Tao Zhou" userId="d633766a27391603" providerId="LiveId" clId="{89A45038-E2B3-44FB-BB89-040A31C2C194}" dt="2023-03-16T20:47:45.962" v="946" actId="20577"/>
        <pc:sldMkLst>
          <pc:docMk/>
          <pc:sldMk cId="2352400662" sldId="403"/>
        </pc:sldMkLst>
        <pc:spChg chg="mod">
          <ac:chgData name="Tao Zhou" userId="d633766a27391603" providerId="LiveId" clId="{89A45038-E2B3-44FB-BB89-040A31C2C194}" dt="2023-03-15T11:10:46.008" v="814" actId="20577"/>
          <ac:spMkLst>
            <pc:docMk/>
            <pc:sldMk cId="2352400662" sldId="403"/>
            <ac:spMk id="3" creationId="{00000000-0000-0000-0000-000000000000}"/>
          </ac:spMkLst>
        </pc:spChg>
        <pc:spChg chg="mod">
          <ac:chgData name="Tao Zhou" userId="d633766a27391603" providerId="LiveId" clId="{89A45038-E2B3-44FB-BB89-040A31C2C194}" dt="2023-03-15T11:13:04.488" v="828" actId="20577"/>
          <ac:spMkLst>
            <pc:docMk/>
            <pc:sldMk cId="2352400662" sldId="403"/>
            <ac:spMk id="4" creationId="{00000000-0000-0000-0000-000000000000}"/>
          </ac:spMkLst>
        </pc:spChg>
        <pc:picChg chg="add del mod">
          <ac:chgData name="Tao Zhou" userId="d633766a27391603" providerId="LiveId" clId="{89A45038-E2B3-44FB-BB89-040A31C2C194}" dt="2023-03-15T11:10:29.033" v="796"/>
          <ac:picMkLst>
            <pc:docMk/>
            <pc:sldMk cId="2352400662" sldId="403"/>
            <ac:picMk id="6" creationId="{FDE7D055-D5AF-6D85-0C4C-09FBB217BD3D}"/>
          </ac:picMkLst>
        </pc:picChg>
        <pc:picChg chg="del">
          <ac:chgData name="Tao Zhou" userId="d633766a27391603" providerId="LiveId" clId="{89A45038-E2B3-44FB-BB89-040A31C2C194}" dt="2023-03-15T11:10:30.360" v="797" actId="478"/>
          <ac:picMkLst>
            <pc:docMk/>
            <pc:sldMk cId="2352400662" sldId="403"/>
            <ac:picMk id="7" creationId="{3205EC03-C9EF-02E9-3C1E-A7489A280B59}"/>
          </ac:picMkLst>
        </pc:picChg>
        <pc:picChg chg="add mod ord">
          <ac:chgData name="Tao Zhou" userId="d633766a27391603" providerId="LiveId" clId="{89A45038-E2B3-44FB-BB89-040A31C2C194}" dt="2023-03-15T11:10:32.260" v="801" actId="26606"/>
          <ac:picMkLst>
            <pc:docMk/>
            <pc:sldMk cId="2352400662" sldId="403"/>
            <ac:picMk id="9" creationId="{A99738C3-9AAA-4C89-2A81-8E803AE81F1C}"/>
          </ac:picMkLst>
        </pc:picChg>
      </pc:sldChg>
      <pc:sldChg chg="addSp delSp modSp add mod modClrScheme chgLayout">
        <pc:chgData name="Tao Zhou" userId="d633766a27391603" providerId="LiveId" clId="{89A45038-E2B3-44FB-BB89-040A31C2C194}" dt="2023-03-15T11:15:46.588" v="861" actId="113"/>
        <pc:sldMkLst>
          <pc:docMk/>
          <pc:sldMk cId="287801883" sldId="404"/>
        </pc:sldMkLst>
        <pc:spChg chg="mod ord">
          <ac:chgData name="Tao Zhou" userId="d633766a27391603" providerId="LiveId" clId="{89A45038-E2B3-44FB-BB89-040A31C2C194}" dt="2023-03-15T11:14:51.213" v="846" actId="26606"/>
          <ac:spMkLst>
            <pc:docMk/>
            <pc:sldMk cId="287801883" sldId="404"/>
            <ac:spMk id="2" creationId="{2554A574-94AA-584F-9390-81BCFF68FC0D}"/>
          </ac:spMkLst>
        </pc:spChg>
        <pc:spChg chg="mod ord">
          <ac:chgData name="Tao Zhou" userId="d633766a27391603" providerId="LiveId" clId="{89A45038-E2B3-44FB-BB89-040A31C2C194}" dt="2023-03-15T11:15:46.588" v="861" actId="113"/>
          <ac:spMkLst>
            <pc:docMk/>
            <pc:sldMk cId="287801883" sldId="404"/>
            <ac:spMk id="4" creationId="{00000000-0000-0000-0000-000000000000}"/>
          </ac:spMkLst>
        </pc:spChg>
        <pc:spChg chg="add del mod">
          <ac:chgData name="Tao Zhou" userId="d633766a27391603" providerId="LiveId" clId="{89A45038-E2B3-44FB-BB89-040A31C2C194}" dt="2023-03-15T11:14:51.213" v="845" actId="26606"/>
          <ac:spMkLst>
            <pc:docMk/>
            <pc:sldMk cId="287801883" sldId="404"/>
            <ac:spMk id="7" creationId="{A03EE389-8AC1-94A1-F2F4-98D9D1644E0A}"/>
          </ac:spMkLst>
        </pc:spChg>
        <pc:picChg chg="add mod">
          <ac:chgData name="Tao Zhou" userId="d633766a27391603" providerId="LiveId" clId="{89A45038-E2B3-44FB-BB89-040A31C2C194}" dt="2023-03-15T11:14:51.213" v="846" actId="26606"/>
          <ac:picMkLst>
            <pc:docMk/>
            <pc:sldMk cId="287801883" sldId="404"/>
            <ac:picMk id="5" creationId="{44706B11-A463-C5BB-7A66-4EC12ED5086D}"/>
          </ac:picMkLst>
        </pc:picChg>
        <pc:picChg chg="del">
          <ac:chgData name="Tao Zhou" userId="d633766a27391603" providerId="LiveId" clId="{89A45038-E2B3-44FB-BB89-040A31C2C194}" dt="2023-03-15T11:14:36.106" v="842" actId="478"/>
          <ac:picMkLst>
            <pc:docMk/>
            <pc:sldMk cId="287801883" sldId="404"/>
            <ac:picMk id="10" creationId="{2C0C862F-1DFD-B975-9BC3-9B6B014A651A}"/>
          </ac:picMkLst>
        </pc:picChg>
      </pc:sldChg>
      <pc:sldChg chg="addSp delSp modSp add mod modClrScheme chgLayout">
        <pc:chgData name="Tao Zhou" userId="d633766a27391603" providerId="LiveId" clId="{89A45038-E2B3-44FB-BB89-040A31C2C194}" dt="2023-03-15T11:15:49.082" v="862" actId="113"/>
        <pc:sldMkLst>
          <pc:docMk/>
          <pc:sldMk cId="29875729" sldId="405"/>
        </pc:sldMkLst>
        <pc:spChg chg="mod">
          <ac:chgData name="Tao Zhou" userId="d633766a27391603" providerId="LiveId" clId="{89A45038-E2B3-44FB-BB89-040A31C2C194}" dt="2023-03-15T11:15:31.325" v="856" actId="26606"/>
          <ac:spMkLst>
            <pc:docMk/>
            <pc:sldMk cId="29875729" sldId="405"/>
            <ac:spMk id="2" creationId="{2554A574-94AA-584F-9390-81BCFF68FC0D}"/>
          </ac:spMkLst>
        </pc:spChg>
        <pc:spChg chg="mod">
          <ac:chgData name="Tao Zhou" userId="d633766a27391603" providerId="LiveId" clId="{89A45038-E2B3-44FB-BB89-040A31C2C194}" dt="2023-03-15T11:15:49.082" v="862" actId="113"/>
          <ac:spMkLst>
            <pc:docMk/>
            <pc:sldMk cId="29875729" sldId="405"/>
            <ac:spMk id="4" creationId="{00000000-0000-0000-0000-000000000000}"/>
          </ac:spMkLst>
        </pc:spChg>
        <pc:picChg chg="del">
          <ac:chgData name="Tao Zhou" userId="d633766a27391603" providerId="LiveId" clId="{89A45038-E2B3-44FB-BB89-040A31C2C194}" dt="2023-03-15T11:15:18.987" v="849" actId="478"/>
          <ac:picMkLst>
            <pc:docMk/>
            <pc:sldMk cId="29875729" sldId="405"/>
            <ac:picMk id="5" creationId="{44706B11-A463-C5BB-7A66-4EC12ED5086D}"/>
          </ac:picMkLst>
        </pc:picChg>
        <pc:picChg chg="add del mod ord">
          <ac:chgData name="Tao Zhou" userId="d633766a27391603" providerId="LiveId" clId="{89A45038-E2B3-44FB-BB89-040A31C2C194}" dt="2023-03-15T11:15:33.186" v="857" actId="22"/>
          <ac:picMkLst>
            <pc:docMk/>
            <pc:sldMk cId="29875729" sldId="405"/>
            <ac:picMk id="6" creationId="{0DB8BA38-8E13-DBBD-8EF6-D5602EF44A5D}"/>
          </ac:picMkLst>
        </pc:picChg>
        <pc:picChg chg="add mod ord">
          <ac:chgData name="Tao Zhou" userId="d633766a27391603" providerId="LiveId" clId="{89A45038-E2B3-44FB-BB89-040A31C2C194}" dt="2023-03-15T11:15:35.747" v="859" actId="26606"/>
          <ac:picMkLst>
            <pc:docMk/>
            <pc:sldMk cId="29875729" sldId="405"/>
            <ac:picMk id="8" creationId="{DCDE7CDC-6716-715A-F31B-9A5971DF3696}"/>
          </ac:picMkLst>
        </pc:picChg>
      </pc:sldChg>
      <pc:sldChg chg="new">
        <pc:chgData name="Tao Zhou" userId="d633766a27391603" providerId="LiveId" clId="{89A45038-E2B3-44FB-BB89-040A31C2C194}" dt="2023-03-16T21:39:18.657" v="984" actId="680"/>
        <pc:sldMkLst>
          <pc:docMk/>
          <pc:sldMk cId="1880526439" sldId="4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16/03/2023</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16/03/2023</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URWPalladioL-Roma"/>
              </a:rPr>
              <a:t>The fusion is performed on each encoding and decoding layer in order to bridge the </a:t>
            </a:r>
            <a:endParaRPr lang="en-US" altLang="zh-CN" sz="2800" dirty="0"/>
          </a:p>
          <a:p>
            <a:r>
              <a:rPr lang="en-US" altLang="zh-CN" sz="1800" dirty="0">
                <a:solidFill>
                  <a:srgbClr val="000000"/>
                </a:solidFill>
                <a:effectLst/>
                <a:latin typeface="URWPalladioL-Roma"/>
              </a:rPr>
              <a:t>information gap and make the information complementary</a:t>
            </a:r>
            <a:endParaRPr 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193665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the training phase, </a:t>
            </a:r>
            <a:r>
              <a:rPr lang="en-US" dirty="0" err="1"/>
              <a:t>RCVPose</a:t>
            </a:r>
            <a:r>
              <a:rPr lang="en-US" dirty="0"/>
              <a:t> uses a CNN to predict the distance, a 1D quantity, between the 3D point corresponding to the depth of each RGB pixel and a set of dispersed keypoints in the object frame. During inference, the method generates a sphere centered at each 3D point and estimates the distance, which is equal to the radius of the sphere. ICP </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129470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effectLst/>
                <a:latin typeface="URWPalladioL-Roma"/>
              </a:rPr>
              <a:t>appearance information and geometry information. </a:t>
            </a:r>
            <a:endParaRPr 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324928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6D object pose estimation has been playing a significant role in computer vision and</a:t>
            </a:r>
          </a:p>
          <a:p>
            <a:r>
              <a:rPr lang="en-US" altLang="zh-CN" dirty="0"/>
              <a:t>robotics in recent years, which focuses on determining the estimation of 3D translation</a:t>
            </a:r>
          </a:p>
          <a:p>
            <a:r>
              <a:rPr lang="en-US" altLang="zh-CN" dirty="0"/>
              <a:t>T (Tx, Ty, </a:t>
            </a:r>
            <a:r>
              <a:rPr lang="en-US" altLang="zh-CN" dirty="0" err="1"/>
              <a:t>Tz</a:t>
            </a:r>
            <a:r>
              <a:rPr lang="en-US" altLang="zh-CN" dirty="0"/>
              <a:t> ) and 3D rotation R (pitch, yaw, and roll) of rigid objects from the object’s</a:t>
            </a:r>
          </a:p>
          <a:p>
            <a:r>
              <a:rPr lang="en-US" altLang="zh-CN" dirty="0"/>
              <a:t>coordinate system to the camera’s coordinate system, as illustrated in Figure 1.1.</a:t>
            </a:r>
            <a:endParaRPr lang="zh-CN" alt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456712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URWPalladioL-Roma"/>
              </a:rPr>
              <a:t>Robotics: increase the accuracy and simplicity of </a:t>
            </a:r>
            <a:r>
              <a:rPr lang="en-US" altLang="zh-CN" sz="1200" dirty="0">
                <a:solidFill>
                  <a:schemeClr val="tx1"/>
                </a:solidFill>
                <a:effectLst/>
                <a:latin typeface="Arial" pitchFamily="34" charset="0"/>
              </a:rPr>
              <a:t> </a:t>
            </a:r>
            <a:r>
              <a:rPr lang="en-US" altLang="zh-CN" sz="1800" dirty="0">
                <a:solidFill>
                  <a:srgbClr val="000000"/>
                </a:solidFill>
                <a:effectLst/>
                <a:latin typeface="URWPalladioL-Roma"/>
              </a:rPr>
              <a:t>the grasp pose in robotics manipulation</a:t>
            </a:r>
          </a:p>
          <a:p>
            <a:r>
              <a:rPr lang="en-US" altLang="zh-CN" sz="1800" dirty="0">
                <a:solidFill>
                  <a:srgbClr val="000000"/>
                </a:solidFill>
                <a:effectLst/>
                <a:latin typeface="URWPalladioL-Roma"/>
              </a:rPr>
              <a:t>Autonomous driving: </a:t>
            </a:r>
            <a:r>
              <a:rPr lang="en-US" altLang="zh-CN" sz="1800" dirty="0" err="1">
                <a:solidFill>
                  <a:srgbClr val="000000"/>
                </a:solidFill>
                <a:effectLst/>
                <a:latin typeface="URWPalladioL-Roma"/>
              </a:rPr>
              <a:t>effificiently</a:t>
            </a:r>
            <a:r>
              <a:rPr lang="en-US" altLang="zh-CN" sz="1800" dirty="0">
                <a:solidFill>
                  <a:srgbClr val="000000"/>
                </a:solidFill>
                <a:effectLst/>
                <a:latin typeface="URWPalladioL-Roma"/>
              </a:rPr>
              <a:t> understand its surrounding and make informed decisions about how to avoid collisions</a:t>
            </a:r>
          </a:p>
          <a:p>
            <a:r>
              <a:rPr lang="en-US" altLang="zh-CN" sz="1800" dirty="0">
                <a:solidFill>
                  <a:srgbClr val="000000"/>
                </a:solidFill>
                <a:effectLst/>
                <a:latin typeface="URWPalladioL-Roma"/>
              </a:rPr>
              <a:t>AR: </a:t>
            </a:r>
            <a:r>
              <a:rPr lang="en-US" altLang="zh-CN" sz="1800" dirty="0">
                <a:solidFill>
                  <a:srgbClr val="000000"/>
                </a:solidFill>
                <a:effectLst/>
                <a:latin typeface="URWPalladioL-Roma"/>
                <a:ea typeface="宋体" panose="02010600030101010101" pitchFamily="2" charset="-122"/>
              </a:rPr>
              <a:t>tackle a motion tracking task and enable </a:t>
            </a:r>
            <a:r>
              <a:rPr lang="en-US" altLang="zh-CN" sz="1800" dirty="0">
                <a:solidFill>
                  <a:srgbClr val="000000"/>
                </a:solidFill>
                <a:effectLst/>
                <a:latin typeface="URWPalladioL-Roma"/>
              </a:rPr>
              <a:t>the AR to provide a more immersive and realistic experience for users</a:t>
            </a:r>
            <a:endParaRPr lang="zh-CN" alt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4205769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800" b="1" dirty="0">
                <a:solidFill>
                  <a:srgbClr val="000000"/>
                </a:solidFill>
                <a:effectLst/>
                <a:latin typeface="URWPalladioL-Bold"/>
              </a:rPr>
              <a:t>The template-based method </a:t>
            </a:r>
            <a:r>
              <a:rPr lang="en-US" altLang="zh-CN" sz="1800" dirty="0">
                <a:solidFill>
                  <a:srgbClr val="000000"/>
                </a:solidFill>
                <a:effectLst/>
                <a:latin typeface="URWPalladioL-Roma"/>
              </a:rPr>
              <a:t>uses a pre-</a:t>
            </a:r>
            <a:r>
              <a:rPr lang="en-US" altLang="zh-CN" sz="1800" dirty="0" err="1">
                <a:solidFill>
                  <a:srgbClr val="000000"/>
                </a:solidFill>
                <a:effectLst/>
                <a:latin typeface="URWPalladioL-Roma"/>
              </a:rPr>
              <a:t>defifined</a:t>
            </a:r>
            <a:r>
              <a:rPr lang="en-US" altLang="zh-CN" sz="1800" dirty="0">
                <a:solidFill>
                  <a:srgbClr val="000000"/>
                </a:solidFill>
                <a:effectLst/>
                <a:latin typeface="URWPalladioL-Roma"/>
              </a:rPr>
              <a:t> template of the object to estimate its </a:t>
            </a:r>
            <a:r>
              <a:rPr lang="en-US" altLang="zh-CN" sz="1200" dirty="0">
                <a:solidFill>
                  <a:schemeClr val="tx1"/>
                </a:solidFill>
                <a:effectLst/>
                <a:latin typeface="Arial" pitchFamily="34" charset="0"/>
              </a:rPr>
              <a:t> </a:t>
            </a:r>
            <a:r>
              <a:rPr lang="en-US" altLang="zh-CN" sz="1800" dirty="0">
                <a:solidFill>
                  <a:srgbClr val="000000"/>
                </a:solidFill>
                <a:effectLst/>
                <a:latin typeface="URWPalladioL-Roma"/>
              </a:rPr>
              <a:t>pose in an image by aligning the template with the detected features in the image,</a:t>
            </a:r>
          </a:p>
          <a:p>
            <a:r>
              <a:rPr lang="en-US" altLang="zh-CN" sz="1800" dirty="0">
                <a:solidFill>
                  <a:srgbClr val="000000"/>
                </a:solidFill>
                <a:effectLst/>
                <a:latin typeface="URWPalladioL-Roma"/>
              </a:rPr>
              <a:t>is sensitive to illumination variations, which can </a:t>
            </a:r>
            <a:r>
              <a:rPr lang="en-US" altLang="zh-CN" sz="1200" dirty="0">
                <a:solidFill>
                  <a:schemeClr val="tx1"/>
                </a:solidFill>
                <a:effectLst/>
                <a:latin typeface="Arial" pitchFamily="34" charset="0"/>
              </a:rPr>
              <a:t> </a:t>
            </a:r>
            <a:r>
              <a:rPr lang="en-US" altLang="zh-CN" sz="1800" dirty="0">
                <a:solidFill>
                  <a:srgbClr val="000000"/>
                </a:solidFill>
                <a:effectLst/>
                <a:latin typeface="URWPalladioL-Roma"/>
              </a:rPr>
              <a:t>make it </a:t>
            </a:r>
            <a:r>
              <a:rPr lang="en-US" altLang="zh-CN" sz="1800" dirty="0" err="1">
                <a:solidFill>
                  <a:srgbClr val="000000"/>
                </a:solidFill>
                <a:effectLst/>
                <a:latin typeface="URWPalladioL-Roma"/>
              </a:rPr>
              <a:t>diffificult</a:t>
            </a:r>
            <a:r>
              <a:rPr lang="en-US" altLang="zh-CN" sz="1800" dirty="0">
                <a:solidFill>
                  <a:srgbClr val="000000"/>
                </a:solidFill>
                <a:effectLst/>
                <a:latin typeface="URWPalladioL-Roma"/>
              </a:rPr>
              <a:t> to accurately align the template with the image. </a:t>
            </a:r>
          </a:p>
          <a:p>
            <a:r>
              <a:rPr lang="en-US" altLang="zh-CN" sz="1800" b="1" dirty="0">
                <a:solidFill>
                  <a:srgbClr val="000000"/>
                </a:solidFill>
                <a:effectLst/>
                <a:latin typeface="URWPalladioL-Bold"/>
              </a:rPr>
              <a:t>The point-based method </a:t>
            </a:r>
            <a:r>
              <a:rPr lang="en-US" altLang="zh-CN" sz="1800" dirty="0">
                <a:solidFill>
                  <a:srgbClr val="000000"/>
                </a:solidFill>
                <a:effectLst/>
                <a:latin typeface="URWPalladioL-Roma"/>
              </a:rPr>
              <a:t>estimates the 6D object pose by identifying feature points </a:t>
            </a:r>
            <a:r>
              <a:rPr lang="en-US" altLang="zh-CN" sz="1200" dirty="0">
                <a:solidFill>
                  <a:schemeClr val="tx1"/>
                </a:solidFill>
                <a:effectLst/>
                <a:latin typeface="Arial" pitchFamily="34" charset="0"/>
              </a:rPr>
              <a:t> </a:t>
            </a:r>
            <a:r>
              <a:rPr lang="en-US" altLang="zh-CN" sz="1800" dirty="0">
                <a:solidFill>
                  <a:srgbClr val="000000"/>
                </a:solidFill>
                <a:effectLst/>
                <a:latin typeface="URWPalladioL-Roma"/>
              </a:rPr>
              <a:t>on a point cloud, matching them to corresponding points on a pre-</a:t>
            </a:r>
            <a:r>
              <a:rPr lang="en-US" altLang="zh-CN" sz="1800" dirty="0" err="1">
                <a:solidFill>
                  <a:srgbClr val="000000"/>
                </a:solidFill>
                <a:effectLst/>
                <a:latin typeface="URWPalladioL-Roma"/>
              </a:rPr>
              <a:t>defifined</a:t>
            </a:r>
            <a:r>
              <a:rPr lang="en-US" altLang="zh-CN" sz="1800" dirty="0">
                <a:solidFill>
                  <a:srgbClr val="000000"/>
                </a:solidFill>
                <a:effectLst/>
                <a:latin typeface="URWPalladioL-Roma"/>
              </a:rPr>
              <a:t> global model, </a:t>
            </a:r>
            <a:endParaRPr lang="en-US" altLang="zh-CN" dirty="0"/>
          </a:p>
          <a:p>
            <a:r>
              <a:rPr lang="en-US" altLang="zh-CN" sz="1800" dirty="0">
                <a:solidFill>
                  <a:srgbClr val="000000"/>
                </a:solidFill>
                <a:effectLst/>
                <a:latin typeface="URWPalladioL-Roma"/>
              </a:rPr>
              <a:t>and aligning the resulting point pairs, </a:t>
            </a:r>
          </a:p>
          <a:p>
            <a:r>
              <a:rPr lang="en-US" altLang="zh-CN" sz="1800" dirty="0">
                <a:solidFill>
                  <a:srgbClr val="000000"/>
                </a:solidFill>
                <a:effectLst/>
                <a:latin typeface="URWPalladioL-Roma"/>
              </a:rPr>
              <a:t> be sensitive to the initial alignment of the point pairs, which can impact the accuracy of the pose estimation.</a:t>
            </a:r>
            <a:endParaRPr lang="zh-CN" alt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2847025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URWPalladioL-Roma"/>
              </a:rPr>
              <a:t>used to localize 2D key points through RANSAC-based voting. the PnP-algorithm is applied to obtain the 6D pose estimation</a:t>
            </a:r>
          </a:p>
          <a:p>
            <a:r>
              <a:rPr lang="en-US" altLang="zh-CN" sz="1800" dirty="0">
                <a:solidFill>
                  <a:srgbClr val="000000"/>
                </a:solidFill>
                <a:effectLst/>
                <a:latin typeface="URWPalladioL-Roma"/>
              </a:rPr>
              <a:t>occlusion and the design of network architectures. the RANSAC algorithm [21] is time-consuming due to its iterative process. </a:t>
            </a:r>
            <a:endParaRPr lang="zh-CN" alt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33505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It find the correspondence between image pixels and mesh vertexes and recover poses within Perspective-n-Point (PnP) manners. And it's used to the non-linearity of rotation space.</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417462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144852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RNNPose</a:t>
            </a:r>
            <a:r>
              <a:rPr lang="en-US" dirty="0"/>
              <a:t> was integrated into </a:t>
            </a:r>
            <a:r>
              <a:rPr lang="en-US" dirty="0" err="1"/>
              <a:t>PVNet</a:t>
            </a:r>
            <a:r>
              <a:rPr lang="en-US" dirty="0"/>
              <a:t> [20] framework. The reference image is rendered using the object’s CAD model and an initial pose estimate, which are as inputs. And these inputs are used to generate an optimized object pose which is then used in the next-iteration estimations. After several recurrent iterations, this framework returns a refine object</a:t>
            </a:r>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171992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URWPalladioL-Roma"/>
              </a:rPr>
              <a:t>appearance information and geometry information. </a:t>
            </a:r>
            <a:r>
              <a:rPr lang="en-US" altLang="zh-CN" sz="1800" dirty="0">
                <a:solidFill>
                  <a:srgbClr val="000000"/>
                </a:solidFill>
                <a:effectLst/>
                <a:latin typeface="URWPalladioL-Roma"/>
                <a:ea typeface="宋体" panose="02010600030101010101" pitchFamily="2" charset="-122"/>
              </a:rPr>
              <a:t>It can detect and select the 3D </a:t>
            </a:r>
            <a:r>
              <a:rPr lang="en-US" altLang="zh-CN" sz="1800" dirty="0">
                <a:solidFill>
                  <a:srgbClr val="000000"/>
                </a:solidFill>
                <a:effectLst/>
                <a:latin typeface="宋体" panose="02010600030101010101" pitchFamily="2" charset="-122"/>
                <a:ea typeface="宋体" panose="02010600030101010101" pitchFamily="2" charset="-122"/>
              </a:rPr>
              <a:t> </a:t>
            </a:r>
            <a:r>
              <a:rPr lang="en-US" altLang="zh-CN" sz="1800" dirty="0">
                <a:solidFill>
                  <a:srgbClr val="000000"/>
                </a:solidFill>
                <a:effectLst/>
                <a:latin typeface="URWPalladioL-Roma"/>
              </a:rPr>
              <a:t>keypoints of the target object using these features and Hough voting. on the accuracy of </a:t>
            </a:r>
            <a:r>
              <a:rPr lang="en-US" altLang="zh-CN" sz="1200" dirty="0">
                <a:solidFill>
                  <a:schemeClr val="tx1"/>
                </a:solidFill>
                <a:effectLst/>
                <a:latin typeface="Arial" pitchFamily="34" charset="0"/>
              </a:rPr>
              <a:t> </a:t>
            </a:r>
            <a:r>
              <a:rPr lang="en-US" altLang="zh-CN" sz="1800" dirty="0">
                <a:solidFill>
                  <a:srgbClr val="000000"/>
                </a:solidFill>
                <a:effectLst/>
                <a:latin typeface="URWPalladioL-Roma"/>
              </a:rPr>
              <a:t>the detected 3D keypoints.</a:t>
            </a:r>
            <a:endParaRPr lang="en-US" dirty="0"/>
          </a:p>
        </p:txBody>
      </p:sp>
      <p:sp>
        <p:nvSpPr>
          <p:cNvPr id="4" name="灯片编号占位符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276951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en-US"/>
              <a:t>Tao Zhou (TUM) | A review on instance-level 6D object pose estimation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a:t>Tao Zhou (TUM) | A review on instance-level 6D object pose estimation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90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a:t>Tao Zhou (TUM) | A review on instance-level 6D object pose estimation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a:t>Tao Zhou (TUM) | A review on instance-level 6D object pose estimation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a:t>Tao Zhou (TUM) | A review on instance-level 6D object pose estimation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a:t>Tao Zhou (TUM) | A review on instance-level 6D object pose estimation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a:t>Tao Zhou (TUM) | A review on instance-level 6D object pose estimation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a:t>Tao Zhou (TUM) | A review on instance-level 6D object pose estimation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a:t>Tao Zhou (TUM) | A review on instance-level 6D object pose estimation</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en-US"/>
              <a:t>Tao Zhou (TUM) | A review on instance-level 6D object pose estimation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a:t>Tao Zhou (TUM) | A review on instance-level 6D object pose estimation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en-US"/>
              <a:t>Tao Zhou (TUM) | A review on instance-level 6D object pose estimation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en-US"/>
              <a:t>Tao Zhou (TUM) | A review on instance-level 6D object pose estimation</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en-US"/>
              <a:t>Tao Zhou (TUM) | A review on instance-level 6D object pose estimation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a:t>Tao Zhou (TUM) | A review on instance-level 6D object pose estimation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67589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a:t>Tao Zhou (TUM) | A review on instance-level 6D object pose estimation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74797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a:t>Tao Zhou (TUM) | A review on instance-level 6D object pose estimation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494489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a:t>Tao Zhou (TUM) | A review on instance-level 6D object pose estimation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364260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a:t>Tao Zhou (TUM) | A review on instance-level 6D object pose estimation</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12353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en-US"/>
              <a:t>Tao Zhou (TUM) | A review on instance-level 6D object pose estimation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43525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1.wmf"/><Relationship Id="rId4" Type="http://schemas.openxmlformats.org/officeDocument/2006/relationships/slideLayout" Target="../slideLayouts/slideLayout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wmf"/><Relationship Id="rId4" Type="http://schemas.openxmlformats.org/officeDocument/2006/relationships/slideLayout" Target="../slideLayouts/slideLayout1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en-US"/>
              <a:t>Tao Zhou (TUM) | A review on instance-level 6D object pose estimation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Tao Zhou (TUM) | A review on instance-level 6D object pose estimation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Tao Zhou (TUM) | A review on instance-level 6D object pose estimation</a:t>
            </a:r>
            <a:endParaRPr lang="en-US" dirty="0"/>
          </a:p>
        </p:txBody>
      </p:sp>
      <p:pic>
        <p:nvPicPr>
          <p:cNvPr id="7" name="Bild 6"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TUM School </a:t>
            </a:r>
            <a:r>
              <a:rPr lang="de-DE" sz="800" dirty="0" err="1">
                <a:solidFill>
                  <a:schemeClr val="tx2"/>
                </a:solidFill>
                <a:latin typeface="+mn-lt"/>
              </a:rPr>
              <a:t>of</a:t>
            </a:r>
            <a:r>
              <a:rPr lang="de-DE" sz="800" dirty="0">
                <a:solidFill>
                  <a:schemeClr val="tx2"/>
                </a:solidFill>
                <a:latin typeface="+mn-lt"/>
              </a:rPr>
              <a:t>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2" r:id="rId2"/>
    <p:sldLayoutId id="2147483713" r:id="rId3"/>
    <p:sldLayoutId id="2147483714" r:id="rId4"/>
    <p:sldLayoutId id="2147483715" r:id="rId5"/>
    <p:sldLayoutId id="2147483716" r:id="rId6"/>
    <p:sldLayoutId id="2147483717" r:id="rId7"/>
    <p:sldLayoutId id="2147483718" r:id="rId8"/>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Tao Zhou (TUM) | A review on instance-level 6D object pose estimation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Tao Zhou (TUM) | A review on instance-level 6D object pose estimation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Tao Zhou (TUM) | A review on instance-level 6D object pose estimation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120161" y="1006056"/>
            <a:ext cx="8903677" cy="501650"/>
          </a:xfrm>
        </p:spPr>
        <p:txBody>
          <a:bodyPr/>
          <a:lstStyle/>
          <a:p>
            <a:pPr algn="ctr"/>
            <a:r>
              <a:rPr lang="en-US" dirty="0"/>
              <a:t>A review on instance-level 6D object pose estimation</a:t>
            </a:r>
            <a:endParaRPr lang="de-DE" dirty="0"/>
          </a:p>
        </p:txBody>
      </p:sp>
      <p:sp>
        <p:nvSpPr>
          <p:cNvPr id="3" name="Inhaltsplatzhalter 2"/>
          <p:cNvSpPr>
            <a:spLocks noGrp="1"/>
          </p:cNvSpPr>
          <p:nvPr>
            <p:ph idx="10"/>
          </p:nvPr>
        </p:nvSpPr>
        <p:spPr>
          <a:xfrm>
            <a:off x="120161" y="2002166"/>
            <a:ext cx="8508999" cy="1678880"/>
          </a:xfrm>
        </p:spPr>
        <p:txBody>
          <a:bodyPr/>
          <a:lstStyle/>
          <a:p>
            <a:r>
              <a:rPr lang="de-DE" altLang="zh-CN" dirty="0"/>
              <a:t>Author: Tao Zhou</a:t>
            </a:r>
          </a:p>
          <a:p>
            <a:r>
              <a:rPr lang="de-DE" altLang="zh-CN" dirty="0"/>
              <a:t>Supervisor: Prof. Dr.-Ing. habil. Alois Christian Knoll</a:t>
            </a:r>
          </a:p>
          <a:p>
            <a:r>
              <a:rPr lang="de-DE" altLang="zh-CN" dirty="0"/>
              <a:t>Advisor: Dr. Yinyu Nie</a:t>
            </a:r>
          </a:p>
          <a:p>
            <a:r>
              <a:rPr lang="de-DE" dirty="0"/>
              <a:t>München, 16. März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 应用程序&#10;&#10;描述已自动生成">
            <a:extLst>
              <a:ext uri="{FF2B5EF4-FFF2-40B4-BE49-F238E27FC236}">
                <a16:creationId xmlns:a16="http://schemas.microsoft.com/office/drawing/2014/main" id="{C670BAC2-D795-029C-AA67-3313F903FB61}"/>
              </a:ext>
            </a:extLst>
          </p:cNvPr>
          <p:cNvPicPr>
            <a:picLocks noChangeAspect="1"/>
          </p:cNvPicPr>
          <p:nvPr/>
        </p:nvPicPr>
        <p:blipFill>
          <a:blip r:embed="rId3"/>
          <a:stretch>
            <a:fillRect/>
          </a:stretch>
        </p:blipFill>
        <p:spPr>
          <a:xfrm>
            <a:off x="319090" y="3257391"/>
            <a:ext cx="8508999" cy="2446338"/>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de-DE" dirty="0"/>
              <a:t>Pixel-</a:t>
            </a:r>
            <a:r>
              <a:rPr lang="de-DE" dirty="0" err="1"/>
              <a:t>wise</a:t>
            </a:r>
            <a:r>
              <a:rPr lang="de-DE" dirty="0"/>
              <a:t> Voting Network (</a:t>
            </a:r>
            <a:r>
              <a:rPr lang="de-DE" dirty="0" err="1"/>
              <a:t>PVNet</a:t>
            </a:r>
            <a:r>
              <a:rPr lang="de-DE" dirty="0"/>
              <a:t>)</a:t>
            </a:r>
          </a:p>
        </p:txBody>
      </p:sp>
      <p:sp>
        <p:nvSpPr>
          <p:cNvPr id="4" name="Titel 3"/>
          <p:cNvSpPr>
            <a:spLocks noGrp="1"/>
          </p:cNvSpPr>
          <p:nvPr>
            <p:ph type="title"/>
          </p:nvPr>
        </p:nvSpPr>
        <p:spPr>
          <a:xfrm>
            <a:off x="319090" y="994334"/>
            <a:ext cx="8508999" cy="410369"/>
          </a:xfrm>
        </p:spPr>
        <p:txBody>
          <a:bodyPr wrap="square" anchor="t">
            <a:normAutofit/>
          </a:bodyPr>
          <a:lstStyle/>
          <a:p>
            <a:r>
              <a:rPr lang="en-US" b="1" dirty="0"/>
              <a:t>- Keypoint-based</a:t>
            </a:r>
            <a:r>
              <a:rPr lang="de-DE" b="1" dirty="0"/>
              <a:t> Method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中度可信度描述已自动生成">
            <a:extLst>
              <a:ext uri="{FF2B5EF4-FFF2-40B4-BE49-F238E27FC236}">
                <a16:creationId xmlns:a16="http://schemas.microsoft.com/office/drawing/2014/main" id="{1B7F9E69-C3A7-1ABC-477E-DD825A7C3609}"/>
              </a:ext>
            </a:extLst>
          </p:cNvPr>
          <p:cNvPicPr>
            <a:picLocks noChangeAspect="1"/>
          </p:cNvPicPr>
          <p:nvPr/>
        </p:nvPicPr>
        <p:blipFill>
          <a:blip r:embed="rId3"/>
          <a:stretch>
            <a:fillRect/>
          </a:stretch>
        </p:blipFill>
        <p:spPr>
          <a:xfrm>
            <a:off x="319090" y="3246755"/>
            <a:ext cx="8508999" cy="2467609"/>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en-US" altLang="zh-CN" dirty="0"/>
              <a:t>Geometry-Guided Direct Regression Network (GDR-Net)</a:t>
            </a:r>
          </a:p>
        </p:txBody>
      </p:sp>
      <p:sp>
        <p:nvSpPr>
          <p:cNvPr id="4" name="Titel 3"/>
          <p:cNvSpPr>
            <a:spLocks noGrp="1"/>
          </p:cNvSpPr>
          <p:nvPr>
            <p:ph type="title"/>
          </p:nvPr>
        </p:nvSpPr>
        <p:spPr>
          <a:xfrm>
            <a:off x="319090" y="994334"/>
            <a:ext cx="8508999" cy="410369"/>
          </a:xfrm>
        </p:spPr>
        <p:txBody>
          <a:bodyPr wrap="square" anchor="t">
            <a:normAutofit/>
          </a:bodyPr>
          <a:lstStyle/>
          <a:p>
            <a:r>
              <a:rPr lang="en-US" altLang="zh-CN" b="1" dirty="0"/>
              <a:t>-Dense correspondence method - PnP</a:t>
            </a:r>
            <a:endParaRPr lang="de-DE" b="1" dirty="0"/>
          </a:p>
        </p:txBody>
      </p:sp>
    </p:spTree>
    <p:extLst>
      <p:ext uri="{BB962C8B-B14F-4D97-AF65-F5344CB8AC3E}">
        <p14:creationId xmlns:p14="http://schemas.microsoft.com/office/powerpoint/2010/main" val="414603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形用户界面&#10;&#10;低可信度描述已自动生成">
            <a:extLst>
              <a:ext uri="{FF2B5EF4-FFF2-40B4-BE49-F238E27FC236}">
                <a16:creationId xmlns:a16="http://schemas.microsoft.com/office/drawing/2014/main" id="{B6237007-5DB5-C099-5232-0252235DCFA8}"/>
              </a:ext>
            </a:extLst>
          </p:cNvPr>
          <p:cNvPicPr>
            <a:picLocks noChangeAspect="1"/>
          </p:cNvPicPr>
          <p:nvPr/>
        </p:nvPicPr>
        <p:blipFill>
          <a:blip r:embed="rId3"/>
          <a:stretch>
            <a:fillRect/>
          </a:stretch>
        </p:blipFill>
        <p:spPr>
          <a:xfrm>
            <a:off x="319090" y="2906396"/>
            <a:ext cx="8508999" cy="3148328"/>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en-US" dirty="0"/>
              <a:t>End-to-End Probabilistic Perspective-n-Points (</a:t>
            </a:r>
            <a:r>
              <a:rPr lang="en-US" dirty="0" err="1"/>
              <a:t>EPro</a:t>
            </a:r>
            <a:r>
              <a:rPr lang="en-US" dirty="0"/>
              <a:t>-PnP)</a:t>
            </a:r>
            <a:endParaRPr lang="de-DE" dirty="0"/>
          </a:p>
        </p:txBody>
      </p:sp>
      <p:sp>
        <p:nvSpPr>
          <p:cNvPr id="4" name="Titel 3"/>
          <p:cNvSpPr>
            <a:spLocks noGrp="1"/>
          </p:cNvSpPr>
          <p:nvPr>
            <p:ph type="title"/>
          </p:nvPr>
        </p:nvSpPr>
        <p:spPr>
          <a:xfrm>
            <a:off x="319090" y="994334"/>
            <a:ext cx="8508999" cy="410369"/>
          </a:xfrm>
        </p:spPr>
        <p:txBody>
          <a:bodyPr wrap="square" anchor="t">
            <a:normAutofit/>
          </a:bodyPr>
          <a:lstStyle/>
          <a:p>
            <a:r>
              <a:rPr lang="en-US" b="1" dirty="0"/>
              <a:t>-Dense correspondence method - PnP</a:t>
            </a:r>
            <a:endParaRPr lang="de-DE" b="1" dirty="0"/>
          </a:p>
        </p:txBody>
      </p:sp>
    </p:spTree>
    <p:extLst>
      <p:ext uri="{BB962C8B-B14F-4D97-AF65-F5344CB8AC3E}">
        <p14:creationId xmlns:p14="http://schemas.microsoft.com/office/powerpoint/2010/main" val="237328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形用户界面, 应用程序, 日程表&#10;&#10;描述已自动生成">
            <a:extLst>
              <a:ext uri="{FF2B5EF4-FFF2-40B4-BE49-F238E27FC236}">
                <a16:creationId xmlns:a16="http://schemas.microsoft.com/office/drawing/2014/main" id="{3205EC03-C9EF-02E9-3C1E-A7489A280B59}"/>
              </a:ext>
            </a:extLst>
          </p:cNvPr>
          <p:cNvPicPr>
            <a:picLocks noChangeAspect="1"/>
          </p:cNvPicPr>
          <p:nvPr/>
        </p:nvPicPr>
        <p:blipFill>
          <a:blip r:embed="rId3"/>
          <a:stretch>
            <a:fillRect/>
          </a:stretch>
        </p:blipFill>
        <p:spPr>
          <a:xfrm>
            <a:off x="1128024" y="2499360"/>
            <a:ext cx="6891131" cy="3962400"/>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fr-FR" altLang="zh-CN" dirty="0" err="1"/>
              <a:t>Recurrent</a:t>
            </a:r>
            <a:r>
              <a:rPr lang="fr-FR" altLang="zh-CN" dirty="0"/>
              <a:t> 6-DoF Object Pose </a:t>
            </a:r>
            <a:r>
              <a:rPr lang="fr-FR" altLang="zh-CN" dirty="0" err="1"/>
              <a:t>Refinement</a:t>
            </a:r>
            <a:endParaRPr lang="de-DE" dirty="0"/>
          </a:p>
        </p:txBody>
      </p:sp>
      <p:sp>
        <p:nvSpPr>
          <p:cNvPr id="4" name="Titel 3"/>
          <p:cNvSpPr>
            <a:spLocks noGrp="1"/>
          </p:cNvSpPr>
          <p:nvPr>
            <p:ph type="title"/>
          </p:nvPr>
        </p:nvSpPr>
        <p:spPr>
          <a:xfrm>
            <a:off x="319090" y="994334"/>
            <a:ext cx="8508999" cy="410369"/>
          </a:xfrm>
        </p:spPr>
        <p:txBody>
          <a:bodyPr wrap="square" anchor="t">
            <a:normAutofit/>
          </a:bodyPr>
          <a:lstStyle/>
          <a:p>
            <a:r>
              <a:rPr lang="en-US" b="1" dirty="0"/>
              <a:t>- Keypoint-based</a:t>
            </a:r>
            <a:r>
              <a:rPr lang="de-DE" b="1" dirty="0"/>
              <a:t> Method + Pose </a:t>
            </a:r>
            <a:r>
              <a:rPr lang="en-US" b="1" dirty="0"/>
              <a:t>Refinement</a:t>
            </a:r>
          </a:p>
        </p:txBody>
      </p:sp>
    </p:spTree>
    <p:extLst>
      <p:ext uri="{BB962C8B-B14F-4D97-AF65-F5344CB8AC3E}">
        <p14:creationId xmlns:p14="http://schemas.microsoft.com/office/powerpoint/2010/main" val="57905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文本&#10;&#10;低可信度描述已自动生成">
            <a:extLst>
              <a:ext uri="{FF2B5EF4-FFF2-40B4-BE49-F238E27FC236}">
                <a16:creationId xmlns:a16="http://schemas.microsoft.com/office/drawing/2014/main" id="{963ECBE9-61DD-5D11-C12E-C55A4804504A}"/>
              </a:ext>
            </a:extLst>
          </p:cNvPr>
          <p:cNvPicPr>
            <a:picLocks noChangeAspect="1"/>
          </p:cNvPicPr>
          <p:nvPr/>
        </p:nvPicPr>
        <p:blipFill>
          <a:blip r:embed="rId2"/>
          <a:stretch>
            <a:fillRect/>
          </a:stretch>
        </p:blipFill>
        <p:spPr>
          <a:xfrm>
            <a:off x="311162" y="2234090"/>
            <a:ext cx="8508999" cy="2829240"/>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69339CC9-E896-C252-FF33-0A43E817B78D}"/>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noProof="0"/>
              <a:t>Tao Zhou (TUM) | A review on instance-level 6D object pose estimation</a:t>
            </a:r>
            <a:endParaRPr lang="de-DE" noProof="0"/>
          </a:p>
        </p:txBody>
      </p:sp>
      <p:sp>
        <p:nvSpPr>
          <p:cNvPr id="3" name="Textplatzhalter 2"/>
          <p:cNvSpPr>
            <a:spLocks noGrp="1"/>
          </p:cNvSpPr>
          <p:nvPr>
            <p:ph type="body" sz="quarter" idx="13"/>
          </p:nvPr>
        </p:nvSpPr>
        <p:spPr>
          <a:xfrm>
            <a:off x="490539" y="5053370"/>
            <a:ext cx="8508999" cy="714951"/>
          </a:xfrm>
        </p:spPr>
        <p:txBody>
          <a:bodyPr wrap="square" anchor="t">
            <a:normAutofit/>
          </a:bodyPr>
          <a:lstStyle/>
          <a:p>
            <a:pPr algn="ctr">
              <a:spcAft>
                <a:spcPts val="600"/>
              </a:spcAft>
            </a:pPr>
            <a:r>
              <a:rPr lang="en-US" dirty="0"/>
              <a:t>Overview of RGB-D image-based deep learning methods</a:t>
            </a:r>
            <a:endParaRPr lang="de-DE" dirty="0"/>
          </a:p>
        </p:txBody>
      </p:sp>
      <p:sp>
        <p:nvSpPr>
          <p:cNvPr id="4" name="Titel 3"/>
          <p:cNvSpPr>
            <a:spLocks noGrp="1"/>
          </p:cNvSpPr>
          <p:nvPr>
            <p:ph type="title"/>
          </p:nvPr>
        </p:nvSpPr>
        <p:spPr>
          <a:xfrm>
            <a:off x="319090" y="994334"/>
            <a:ext cx="8508999" cy="410369"/>
          </a:xfrm>
        </p:spPr>
        <p:txBody>
          <a:bodyPr wrap="square" anchor="t">
            <a:normAutofit fontScale="90000"/>
          </a:bodyPr>
          <a:lstStyle/>
          <a:p>
            <a:r>
              <a:rPr lang="en-US" sz="2800" b="1" dirty="0"/>
              <a:t>4.2 The RGB-D Image-based Deep Learning Method</a:t>
            </a:r>
            <a:endParaRPr lang="de-DE" sz="2800" b="1" dirty="0"/>
          </a:p>
        </p:txBody>
      </p:sp>
    </p:spTree>
    <p:extLst>
      <p:ext uri="{BB962C8B-B14F-4D97-AF65-F5344CB8AC3E}">
        <p14:creationId xmlns:p14="http://schemas.microsoft.com/office/powerpoint/2010/main" val="295841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形用户界面, 应用程序, Teams&#10;&#10;描述已自动生成">
            <a:extLst>
              <a:ext uri="{FF2B5EF4-FFF2-40B4-BE49-F238E27FC236}">
                <a16:creationId xmlns:a16="http://schemas.microsoft.com/office/drawing/2014/main" id="{7EBBBF9D-B5B3-02E7-7AE9-36C2C5479DCC}"/>
              </a:ext>
            </a:extLst>
          </p:cNvPr>
          <p:cNvPicPr>
            <a:picLocks noChangeAspect="1"/>
          </p:cNvPicPr>
          <p:nvPr/>
        </p:nvPicPr>
        <p:blipFill>
          <a:blip r:embed="rId3"/>
          <a:stretch>
            <a:fillRect/>
          </a:stretch>
        </p:blipFill>
        <p:spPr>
          <a:xfrm>
            <a:off x="319090" y="3129757"/>
            <a:ext cx="8508999" cy="2701605"/>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en-US" dirty="0"/>
              <a:t>PVN3D: A Deep Point-wise 3D Keypoints Voting Network for 6DoF Pose Estimation</a:t>
            </a:r>
            <a:endParaRPr lang="de-DE" dirty="0"/>
          </a:p>
        </p:txBody>
      </p:sp>
      <p:sp>
        <p:nvSpPr>
          <p:cNvPr id="4" name="Titel 3"/>
          <p:cNvSpPr>
            <a:spLocks noGrp="1"/>
          </p:cNvSpPr>
          <p:nvPr>
            <p:ph type="title"/>
          </p:nvPr>
        </p:nvSpPr>
        <p:spPr>
          <a:xfrm>
            <a:off x="319090" y="994334"/>
            <a:ext cx="8508999" cy="410369"/>
          </a:xfrm>
        </p:spPr>
        <p:txBody>
          <a:bodyPr wrap="square" anchor="t">
            <a:normAutofit/>
          </a:bodyPr>
          <a:lstStyle/>
          <a:p>
            <a:r>
              <a:rPr lang="en-US" b="1" dirty="0"/>
              <a:t>- Keypoint-based</a:t>
            </a:r>
            <a:r>
              <a:rPr lang="de-DE" b="1" dirty="0"/>
              <a:t> Method</a:t>
            </a:r>
          </a:p>
        </p:txBody>
      </p:sp>
    </p:spTree>
    <p:extLst>
      <p:ext uri="{BB962C8B-B14F-4D97-AF65-F5344CB8AC3E}">
        <p14:creationId xmlns:p14="http://schemas.microsoft.com/office/powerpoint/2010/main" val="427258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表, 箱线图&#10;&#10;描述已自动生成">
            <a:extLst>
              <a:ext uri="{FF2B5EF4-FFF2-40B4-BE49-F238E27FC236}">
                <a16:creationId xmlns:a16="http://schemas.microsoft.com/office/drawing/2014/main" id="{E1F4430F-FB7C-31D5-D88E-A6C1FF426254}"/>
              </a:ext>
            </a:extLst>
          </p:cNvPr>
          <p:cNvPicPr>
            <a:picLocks noChangeAspect="1"/>
          </p:cNvPicPr>
          <p:nvPr/>
        </p:nvPicPr>
        <p:blipFill>
          <a:blip r:embed="rId3"/>
          <a:stretch>
            <a:fillRect/>
          </a:stretch>
        </p:blipFill>
        <p:spPr>
          <a:xfrm>
            <a:off x="319090" y="2863850"/>
            <a:ext cx="8508999" cy="3233420"/>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en-US" dirty="0"/>
              <a:t>FFB6D: A Full Flow Bidirectional Fusion Network for 6D Pose Estimation</a:t>
            </a:r>
            <a:endParaRPr lang="de-DE" dirty="0"/>
          </a:p>
        </p:txBody>
      </p:sp>
      <p:sp>
        <p:nvSpPr>
          <p:cNvPr id="4" name="Titel 3"/>
          <p:cNvSpPr>
            <a:spLocks noGrp="1"/>
          </p:cNvSpPr>
          <p:nvPr>
            <p:ph type="title"/>
          </p:nvPr>
        </p:nvSpPr>
        <p:spPr>
          <a:xfrm>
            <a:off x="319090" y="994334"/>
            <a:ext cx="8508999" cy="410369"/>
          </a:xfrm>
        </p:spPr>
        <p:txBody>
          <a:bodyPr wrap="square" anchor="t">
            <a:normAutofit/>
          </a:bodyPr>
          <a:lstStyle/>
          <a:p>
            <a:r>
              <a:rPr lang="en-US" b="1" dirty="0"/>
              <a:t>- Keypoint-based</a:t>
            </a:r>
            <a:r>
              <a:rPr lang="de-DE" b="1" dirty="0"/>
              <a:t> Method</a:t>
            </a:r>
          </a:p>
        </p:txBody>
      </p:sp>
    </p:spTree>
    <p:extLst>
      <p:ext uri="{BB962C8B-B14F-4D97-AF65-F5344CB8AC3E}">
        <p14:creationId xmlns:p14="http://schemas.microsoft.com/office/powerpoint/2010/main" val="25905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手机屏幕截图&#10;&#10;低可信度描述已自动生成">
            <a:extLst>
              <a:ext uri="{FF2B5EF4-FFF2-40B4-BE49-F238E27FC236}">
                <a16:creationId xmlns:a16="http://schemas.microsoft.com/office/drawing/2014/main" id="{A99738C3-9AAA-4C89-2A81-8E803AE81F1C}"/>
              </a:ext>
            </a:extLst>
          </p:cNvPr>
          <p:cNvPicPr>
            <a:picLocks noChangeAspect="1"/>
          </p:cNvPicPr>
          <p:nvPr/>
        </p:nvPicPr>
        <p:blipFill>
          <a:blip r:embed="rId3"/>
          <a:stretch>
            <a:fillRect/>
          </a:stretch>
        </p:blipFill>
        <p:spPr>
          <a:xfrm>
            <a:off x="1338977" y="2499360"/>
            <a:ext cx="6469225" cy="3962400"/>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A1DD31E3-0716-1FED-09F0-1FE9FDF74F39}"/>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a:t>Tao Zhou (TUM) | A review on instance-level 6D object pose estimation</a:t>
            </a:r>
          </a:p>
        </p:txBody>
      </p:sp>
      <p:sp>
        <p:nvSpPr>
          <p:cNvPr id="3" name="Textplatzhalter 2"/>
          <p:cNvSpPr>
            <a:spLocks noGrp="1"/>
          </p:cNvSpPr>
          <p:nvPr>
            <p:ph type="body" sz="quarter" idx="13"/>
          </p:nvPr>
        </p:nvSpPr>
        <p:spPr>
          <a:xfrm>
            <a:off x="319089" y="1762188"/>
            <a:ext cx="8508999" cy="714951"/>
          </a:xfrm>
        </p:spPr>
        <p:txBody>
          <a:bodyPr wrap="square" anchor="t">
            <a:normAutofit/>
          </a:bodyPr>
          <a:lstStyle/>
          <a:p>
            <a:pPr>
              <a:spcAft>
                <a:spcPts val="600"/>
              </a:spcAft>
            </a:pPr>
            <a:r>
              <a:rPr lang="en-US" altLang="zh-CN" dirty="0">
                <a:effectLst/>
              </a:rPr>
              <a:t>Vote from the Center: 6 </a:t>
            </a:r>
            <a:r>
              <a:rPr lang="en-US" altLang="zh-CN" dirty="0" err="1">
                <a:effectLst/>
              </a:rPr>
              <a:t>DoF</a:t>
            </a:r>
            <a:r>
              <a:rPr lang="en-US" altLang="zh-CN" dirty="0">
                <a:effectLst/>
              </a:rPr>
              <a:t> Pose Estimation in </a:t>
            </a:r>
            <a:r>
              <a:rPr lang="en-US" altLang="zh-CN" dirty="0"/>
              <a:t> </a:t>
            </a:r>
            <a:r>
              <a:rPr lang="en-US" altLang="zh-CN" dirty="0">
                <a:effectLst/>
              </a:rPr>
              <a:t>RGB-D Images by Radial Keypoint Voting</a:t>
            </a:r>
          </a:p>
          <a:p>
            <a:pPr>
              <a:spcAft>
                <a:spcPts val="600"/>
              </a:spcAft>
            </a:pPr>
            <a:r>
              <a:rPr lang="en-US" dirty="0"/>
              <a:t>(</a:t>
            </a:r>
            <a:r>
              <a:rPr lang="en-US" dirty="0" err="1"/>
              <a:t>RCVPose</a:t>
            </a:r>
            <a:r>
              <a:rPr lang="en-US" dirty="0"/>
              <a:t>)</a:t>
            </a:r>
            <a:endParaRPr lang="de-DE" dirty="0"/>
          </a:p>
        </p:txBody>
      </p:sp>
      <p:sp>
        <p:nvSpPr>
          <p:cNvPr id="4" name="Titel 3"/>
          <p:cNvSpPr>
            <a:spLocks noGrp="1"/>
          </p:cNvSpPr>
          <p:nvPr>
            <p:ph type="title"/>
          </p:nvPr>
        </p:nvSpPr>
        <p:spPr>
          <a:xfrm>
            <a:off x="319090" y="994334"/>
            <a:ext cx="8508999" cy="410369"/>
          </a:xfrm>
        </p:spPr>
        <p:txBody>
          <a:bodyPr wrap="square" anchor="t">
            <a:normAutofit/>
          </a:bodyPr>
          <a:lstStyle/>
          <a:p>
            <a:r>
              <a:rPr lang="en-US" b="1" dirty="0"/>
              <a:t>- Keypoint-based</a:t>
            </a:r>
            <a:r>
              <a:rPr lang="de-DE" b="1" dirty="0"/>
              <a:t> Method ( Pose </a:t>
            </a:r>
            <a:r>
              <a:rPr lang="en-US" b="1" dirty="0"/>
              <a:t>Refinement)</a:t>
            </a:r>
          </a:p>
        </p:txBody>
      </p:sp>
    </p:spTree>
    <p:extLst>
      <p:ext uri="{BB962C8B-B14F-4D97-AF65-F5344CB8AC3E}">
        <p14:creationId xmlns:p14="http://schemas.microsoft.com/office/powerpoint/2010/main" val="235240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C0C862F-1DFD-B975-9BC3-9B6B014A651A}"/>
              </a:ext>
            </a:extLst>
          </p:cNvPr>
          <p:cNvPicPr>
            <a:picLocks noChangeAspect="1"/>
          </p:cNvPicPr>
          <p:nvPr/>
        </p:nvPicPr>
        <p:blipFill>
          <a:blip r:embed="rId2"/>
          <a:stretch>
            <a:fillRect/>
          </a:stretch>
        </p:blipFill>
        <p:spPr>
          <a:xfrm>
            <a:off x="0" y="2274571"/>
            <a:ext cx="9144000" cy="4000498"/>
          </a:xfrm>
          <a:prstGeom prst="rect">
            <a:avLst/>
          </a:prstGeom>
          <a:noFill/>
        </p:spPr>
      </p:pic>
      <p:sp>
        <p:nvSpPr>
          <p:cNvPr id="2" name="页脚占位符 1">
            <a:extLst>
              <a:ext uri="{FF2B5EF4-FFF2-40B4-BE49-F238E27FC236}">
                <a16:creationId xmlns:a16="http://schemas.microsoft.com/office/drawing/2014/main" id="{2554A574-94AA-584F-9390-81BCFF68FC0D}"/>
              </a:ext>
            </a:extLst>
          </p:cNvPr>
          <p:cNvSpPr>
            <a:spLocks noGrp="1"/>
          </p:cNvSpPr>
          <p:nvPr>
            <p:ph type="ftr" sz="quarter" idx="16"/>
          </p:nvPr>
        </p:nvSpPr>
        <p:spPr>
          <a:xfrm>
            <a:off x="311162" y="6473313"/>
            <a:ext cx="6464280" cy="365125"/>
          </a:xfrm>
        </p:spPr>
        <p:txBody>
          <a:bodyPr anchor="ctr">
            <a:normAutofit/>
          </a:bodyPr>
          <a:lstStyle/>
          <a:p>
            <a:pPr>
              <a:spcAft>
                <a:spcPts val="600"/>
              </a:spcAft>
            </a:pPr>
            <a:r>
              <a:rPr lang="en-US" noProof="0"/>
              <a:t>Tao Zhou (TUM) | A review on instance-level 6D object pose estimation</a:t>
            </a:r>
            <a:endParaRPr lang="de-DE" noProof="0"/>
          </a:p>
        </p:txBody>
      </p:sp>
      <p:sp>
        <p:nvSpPr>
          <p:cNvPr id="4" name="Titel 3"/>
          <p:cNvSpPr>
            <a:spLocks noGrp="1"/>
          </p:cNvSpPr>
          <p:nvPr>
            <p:ph type="title"/>
          </p:nvPr>
        </p:nvSpPr>
        <p:spPr>
          <a:xfrm>
            <a:off x="319090" y="994334"/>
            <a:ext cx="8508999" cy="410369"/>
          </a:xfrm>
        </p:spPr>
        <p:txBody>
          <a:bodyPr wrap="square" anchor="t">
            <a:normAutofit/>
          </a:bodyPr>
          <a:lstStyle/>
          <a:p>
            <a:r>
              <a:rPr lang="en-US" altLang="zh-CN" b="1" dirty="0"/>
              <a:t>5. Experiments</a:t>
            </a:r>
          </a:p>
        </p:txBody>
      </p:sp>
      <p:sp>
        <p:nvSpPr>
          <p:cNvPr id="3" name="Textplatzhalter 2">
            <a:extLst>
              <a:ext uri="{FF2B5EF4-FFF2-40B4-BE49-F238E27FC236}">
                <a16:creationId xmlns:a16="http://schemas.microsoft.com/office/drawing/2014/main" id="{1BD9C50A-ACE3-2B16-17E8-B3C1899224BF}"/>
              </a:ext>
            </a:extLst>
          </p:cNvPr>
          <p:cNvSpPr txBox="1">
            <a:spLocks/>
          </p:cNvSpPr>
          <p:nvPr/>
        </p:nvSpPr>
        <p:spPr>
          <a:xfrm>
            <a:off x="319090" y="1559620"/>
            <a:ext cx="8508999" cy="714951"/>
          </a:xfrm>
        </p:spPr>
        <p:txBody>
          <a:bodyPr wrap="square" anchor="t">
            <a:normAutofit/>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altLang="zh-CN" dirty="0" err="1"/>
              <a:t>LineMod</a:t>
            </a:r>
            <a:r>
              <a:rPr lang="en-US" altLang="zh-CN" dirty="0"/>
              <a:t> </a:t>
            </a:r>
            <a:r>
              <a:rPr lang="en-US" altLang="zh-CN" dirty="0" err="1"/>
              <a:t>datasts</a:t>
            </a:r>
            <a:r>
              <a:rPr lang="en-US" altLang="zh-CN" dirty="0"/>
              <a:t> </a:t>
            </a:r>
          </a:p>
          <a:p>
            <a:pPr>
              <a:spcAft>
                <a:spcPts val="600"/>
              </a:spcAft>
            </a:pPr>
            <a:r>
              <a:rPr lang="en-US" dirty="0"/>
              <a:t>ADD(-S)</a:t>
            </a:r>
            <a:endParaRPr lang="de-DE"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4706B11-A463-C5BB-7A66-4EC12ED5086D}"/>
              </a:ext>
            </a:extLst>
          </p:cNvPr>
          <p:cNvPicPr>
            <a:picLocks noChangeAspect="1"/>
          </p:cNvPicPr>
          <p:nvPr/>
        </p:nvPicPr>
        <p:blipFill>
          <a:blip r:embed="rId2"/>
          <a:stretch>
            <a:fillRect/>
          </a:stretch>
        </p:blipFill>
        <p:spPr>
          <a:xfrm>
            <a:off x="319090" y="2101723"/>
            <a:ext cx="8508999" cy="4020502"/>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2554A574-94AA-584F-9390-81BCFF68FC0D}"/>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noProof="0"/>
              <a:t>Tao Zhou (TUM) | A review on instance-level 6D object pose estimation</a:t>
            </a:r>
            <a:endParaRPr lang="de-DE" noProof="0"/>
          </a:p>
        </p:txBody>
      </p:sp>
      <p:sp>
        <p:nvSpPr>
          <p:cNvPr id="4" name="Titel 3"/>
          <p:cNvSpPr>
            <a:spLocks noGrp="1"/>
          </p:cNvSpPr>
          <p:nvPr>
            <p:ph type="title"/>
          </p:nvPr>
        </p:nvSpPr>
        <p:spPr>
          <a:xfrm>
            <a:off x="319090" y="994334"/>
            <a:ext cx="8508999" cy="410369"/>
          </a:xfrm>
        </p:spPr>
        <p:txBody>
          <a:bodyPr wrap="square" anchor="t">
            <a:normAutofit/>
          </a:bodyPr>
          <a:lstStyle/>
          <a:p>
            <a:r>
              <a:rPr lang="en-US" altLang="zh-CN" b="1" dirty="0"/>
              <a:t>5. Experiments</a:t>
            </a:r>
          </a:p>
        </p:txBody>
      </p:sp>
    </p:spTree>
    <p:extLst>
      <p:ext uri="{BB962C8B-B14F-4D97-AF65-F5344CB8AC3E}">
        <p14:creationId xmlns:p14="http://schemas.microsoft.com/office/powerpoint/2010/main" val="28780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TUM_Glockenturm.tif"/>
          <p:cNvPicPr>
            <a:picLocks noChangeAspect="1"/>
          </p:cNvPicPr>
          <p:nvPr/>
        </p:nvPicPr>
        <p:blipFill>
          <a:blip r:embed="rId3"/>
          <a:stretch>
            <a:fillRect/>
          </a:stretch>
        </p:blipFill>
        <p:spPr>
          <a:xfrm>
            <a:off x="4927101" y="3051360"/>
            <a:ext cx="3892489" cy="3397419"/>
          </a:xfrm>
          <a:prstGeom prst="rect">
            <a:avLst/>
          </a:prstGeom>
        </p:spPr>
      </p:pic>
      <p:sp>
        <p:nvSpPr>
          <p:cNvPr id="3" name="Inhaltsplatzhalter 2"/>
          <p:cNvSpPr>
            <a:spLocks noGrp="1"/>
          </p:cNvSpPr>
          <p:nvPr>
            <p:ph idx="10"/>
          </p:nvPr>
        </p:nvSpPr>
        <p:spPr>
          <a:xfrm>
            <a:off x="319088" y="1978720"/>
            <a:ext cx="8508999" cy="2024711"/>
          </a:xfrm>
        </p:spPr>
        <p:txBody>
          <a:bodyPr/>
          <a:lstStyle/>
          <a:p>
            <a:r>
              <a:rPr lang="de-DE" dirty="0"/>
              <a:t>Referent</a:t>
            </a:r>
          </a:p>
          <a:p>
            <a:r>
              <a:rPr lang="de-DE" dirty="0"/>
              <a:t>Technische Universität München</a:t>
            </a:r>
          </a:p>
          <a:p>
            <a:r>
              <a:rPr lang="en-US" dirty="0"/>
              <a:t>TUM School of Computation, Information and Technology</a:t>
            </a:r>
          </a:p>
          <a:p>
            <a:r>
              <a:rPr lang="de-DE" dirty="0"/>
              <a:t>Lehrstuhl für Robotik, Künstliche Intelligenz und Echtzeitsysteme</a:t>
            </a:r>
          </a:p>
          <a:p>
            <a:r>
              <a:rPr lang="de-DE" altLang="zh-CN" dirty="0"/>
              <a:t>München, 16. März 2023</a:t>
            </a:r>
          </a:p>
        </p:txBody>
      </p:sp>
      <p:sp>
        <p:nvSpPr>
          <p:cNvPr id="7" name="Titel 6"/>
          <p:cNvSpPr>
            <a:spLocks noGrp="1"/>
          </p:cNvSpPr>
          <p:nvPr>
            <p:ph type="title"/>
          </p:nvPr>
        </p:nvSpPr>
        <p:spPr>
          <a:xfrm>
            <a:off x="130237" y="1032031"/>
            <a:ext cx="8883525" cy="468523"/>
          </a:xfrm>
        </p:spPr>
        <p:txBody>
          <a:bodyPr/>
          <a:lstStyle/>
          <a:p>
            <a:r>
              <a:rPr lang="en-US" altLang="zh-CN" dirty="0"/>
              <a:t>A review on instance-level 6D object pose estimation</a:t>
            </a:r>
            <a:endParaRPr lang="de-D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CDE7CDC-6716-715A-F31B-9A5971DF3696}"/>
              </a:ext>
            </a:extLst>
          </p:cNvPr>
          <p:cNvPicPr>
            <a:picLocks noChangeAspect="1"/>
          </p:cNvPicPr>
          <p:nvPr/>
        </p:nvPicPr>
        <p:blipFill>
          <a:blip r:embed="rId2"/>
          <a:stretch>
            <a:fillRect/>
          </a:stretch>
        </p:blipFill>
        <p:spPr>
          <a:xfrm>
            <a:off x="487004" y="1762188"/>
            <a:ext cx="8173170" cy="4699572"/>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2554A574-94AA-584F-9390-81BCFF68FC0D}"/>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noProof="0"/>
              <a:t>Tao Zhou (TUM) | A review on instance-level 6D object pose estimation</a:t>
            </a:r>
            <a:endParaRPr lang="de-DE" noProof="0"/>
          </a:p>
        </p:txBody>
      </p:sp>
      <p:sp>
        <p:nvSpPr>
          <p:cNvPr id="4" name="Titel 3"/>
          <p:cNvSpPr>
            <a:spLocks noGrp="1"/>
          </p:cNvSpPr>
          <p:nvPr>
            <p:ph type="title"/>
          </p:nvPr>
        </p:nvSpPr>
        <p:spPr>
          <a:xfrm>
            <a:off x="319090" y="994334"/>
            <a:ext cx="8508999" cy="410369"/>
          </a:xfrm>
        </p:spPr>
        <p:txBody>
          <a:bodyPr wrap="square" anchor="t">
            <a:normAutofit/>
          </a:bodyPr>
          <a:lstStyle/>
          <a:p>
            <a:r>
              <a:rPr lang="en-US" altLang="zh-CN" b="1" dirty="0"/>
              <a:t>5. Experiments</a:t>
            </a:r>
          </a:p>
        </p:txBody>
      </p:sp>
    </p:spTree>
    <p:extLst>
      <p:ext uri="{BB962C8B-B14F-4D97-AF65-F5344CB8AC3E}">
        <p14:creationId xmlns:p14="http://schemas.microsoft.com/office/powerpoint/2010/main" val="2987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a:extLst>
              <a:ext uri="{FF2B5EF4-FFF2-40B4-BE49-F238E27FC236}">
                <a16:creationId xmlns:a16="http://schemas.microsoft.com/office/drawing/2014/main" id="{67586201-8FD8-A134-C43F-C8E5620AFC00}"/>
              </a:ext>
            </a:extLst>
          </p:cNvPr>
          <p:cNvPicPr>
            <a:picLocks noChangeAspect="1"/>
          </p:cNvPicPr>
          <p:nvPr/>
        </p:nvPicPr>
        <p:blipFill>
          <a:blip r:embed="rId3"/>
          <a:stretch>
            <a:fillRect/>
          </a:stretch>
        </p:blipFill>
        <p:spPr>
          <a:xfrm>
            <a:off x="319090" y="2023118"/>
            <a:ext cx="8508999" cy="3743957"/>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75676392-2F49-740E-73B1-5D2620EBA197}"/>
              </a:ext>
            </a:extLst>
          </p:cNvPr>
          <p:cNvSpPr>
            <a:spLocks noGrp="1"/>
          </p:cNvSpPr>
          <p:nvPr>
            <p:ph type="ftr" sz="quarter" idx="12"/>
          </p:nvPr>
        </p:nvSpPr>
        <p:spPr>
          <a:xfrm>
            <a:off x="311162" y="6473313"/>
            <a:ext cx="6464280" cy="365125"/>
          </a:xfrm>
        </p:spPr>
        <p:txBody>
          <a:bodyPr anchor="ctr">
            <a:normAutofit/>
          </a:bodyPr>
          <a:lstStyle/>
          <a:p>
            <a:pPr>
              <a:spcAft>
                <a:spcPts val="600"/>
              </a:spcAft>
            </a:pPr>
            <a:r>
              <a:rPr lang="en-US" noProof="0"/>
              <a:t>Tao Zhou (TUM) | A review on instance-level 6D object pose estimation</a:t>
            </a:r>
            <a:endParaRPr lang="de-DE" noProof="0"/>
          </a:p>
        </p:txBody>
      </p:sp>
      <p:sp>
        <p:nvSpPr>
          <p:cNvPr id="4" name="Titel 3"/>
          <p:cNvSpPr>
            <a:spLocks noGrp="1"/>
          </p:cNvSpPr>
          <p:nvPr>
            <p:ph type="title"/>
          </p:nvPr>
        </p:nvSpPr>
        <p:spPr>
          <a:xfrm>
            <a:off x="319090" y="994334"/>
            <a:ext cx="8508999" cy="410369"/>
          </a:xfrm>
        </p:spPr>
        <p:txBody>
          <a:bodyPr wrap="square" anchor="t">
            <a:normAutofit/>
          </a:bodyPr>
          <a:lstStyle/>
          <a:p>
            <a:r>
              <a:rPr lang="en-US" altLang="zh-CN" b="1" dirty="0"/>
              <a:t>6. Future research directions</a:t>
            </a:r>
          </a:p>
        </p:txBody>
      </p:sp>
      <p:sp>
        <p:nvSpPr>
          <p:cNvPr id="10" name="文本框 9">
            <a:extLst>
              <a:ext uri="{FF2B5EF4-FFF2-40B4-BE49-F238E27FC236}">
                <a16:creationId xmlns:a16="http://schemas.microsoft.com/office/drawing/2014/main" id="{D0ED8099-57DF-91E0-081C-20300AD95499}"/>
              </a:ext>
            </a:extLst>
          </p:cNvPr>
          <p:cNvSpPr txBox="1"/>
          <p:nvPr/>
        </p:nvSpPr>
        <p:spPr>
          <a:xfrm>
            <a:off x="1307122" y="5767075"/>
            <a:ext cx="6711462" cy="369332"/>
          </a:xfrm>
          <a:prstGeom prst="rect">
            <a:avLst/>
          </a:prstGeom>
          <a:noFill/>
        </p:spPr>
        <p:txBody>
          <a:bodyPr wrap="square">
            <a:spAutoFit/>
          </a:bodyPr>
          <a:lstStyle/>
          <a:p>
            <a:pPr algn="ctr"/>
            <a:r>
              <a:rPr lang="en-US" altLang="zh-CN" sz="1800" dirty="0">
                <a:solidFill>
                  <a:srgbClr val="000000"/>
                </a:solidFill>
                <a:effectLst/>
                <a:latin typeface="URWPalladioL-Roma"/>
              </a:rPr>
              <a:t>End-to-end Deep Learning-based Method with Refinement</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C553E4-F7B4-E721-0FA9-4809D195D6C6}"/>
              </a:ext>
            </a:extLst>
          </p:cNvPr>
          <p:cNvSpPr>
            <a:spLocks noGrp="1"/>
          </p:cNvSpPr>
          <p:nvPr>
            <p:ph idx="1"/>
          </p:nvPr>
        </p:nvSpPr>
        <p:spPr/>
        <p:txBody>
          <a:bodyPr/>
          <a:lstStyle/>
          <a:p>
            <a:endParaRPr lang="en-US" dirty="0"/>
          </a:p>
        </p:txBody>
      </p:sp>
      <p:sp>
        <p:nvSpPr>
          <p:cNvPr id="3" name="页脚占位符 2">
            <a:extLst>
              <a:ext uri="{FF2B5EF4-FFF2-40B4-BE49-F238E27FC236}">
                <a16:creationId xmlns:a16="http://schemas.microsoft.com/office/drawing/2014/main" id="{6FA759A8-B46D-CC78-7B66-096AE1873FBB}"/>
              </a:ext>
            </a:extLst>
          </p:cNvPr>
          <p:cNvSpPr>
            <a:spLocks noGrp="1"/>
          </p:cNvSpPr>
          <p:nvPr>
            <p:ph type="ftr" sz="quarter" idx="12"/>
          </p:nvPr>
        </p:nvSpPr>
        <p:spPr/>
        <p:txBody>
          <a:bodyPr/>
          <a:lstStyle/>
          <a:p>
            <a:r>
              <a:rPr lang="en-US"/>
              <a:t>Tao Zhou (TUM) | A review on instance-level 6D object pose estimation</a:t>
            </a:r>
            <a:endParaRPr lang="en-US" dirty="0"/>
          </a:p>
        </p:txBody>
      </p:sp>
      <p:sp>
        <p:nvSpPr>
          <p:cNvPr id="4" name="标题 3">
            <a:extLst>
              <a:ext uri="{FF2B5EF4-FFF2-40B4-BE49-F238E27FC236}">
                <a16:creationId xmlns:a16="http://schemas.microsoft.com/office/drawing/2014/main" id="{4CD96813-8B57-3C8E-7D64-56370672AD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052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71490" y="1773741"/>
            <a:ext cx="8508999" cy="4699572"/>
          </a:xfrm>
        </p:spPr>
        <p:txBody>
          <a:bodyPr/>
          <a:lstStyle/>
          <a:p>
            <a:pPr marL="342900" indent="-342900">
              <a:buFont typeface="+mj-lt"/>
              <a:buAutoNum type="arabicPeriod"/>
            </a:pPr>
            <a:r>
              <a:rPr lang="fr-FR" dirty="0"/>
              <a:t>Introduction</a:t>
            </a:r>
          </a:p>
          <a:p>
            <a:pPr marL="342900" indent="-342900">
              <a:buFont typeface="+mj-lt"/>
              <a:buAutoNum type="arabicPeriod"/>
            </a:pPr>
            <a:endParaRPr lang="fr-FR" dirty="0"/>
          </a:p>
          <a:p>
            <a:pPr marL="342900" indent="-342900">
              <a:buFont typeface="+mj-lt"/>
              <a:buAutoNum type="arabicPeriod"/>
            </a:pPr>
            <a:r>
              <a:rPr lang="en-US" dirty="0"/>
              <a:t>Challenges</a:t>
            </a:r>
          </a:p>
          <a:p>
            <a:pPr marL="342900" indent="-342900">
              <a:buFont typeface="+mj-lt"/>
              <a:buAutoNum type="arabicPeriod"/>
            </a:pPr>
            <a:endParaRPr lang="en-US" dirty="0"/>
          </a:p>
          <a:p>
            <a:pPr marL="342900" indent="-342900">
              <a:buFont typeface="+mj-lt"/>
              <a:buAutoNum type="arabicPeriod"/>
            </a:pPr>
            <a:r>
              <a:rPr lang="en-US" dirty="0"/>
              <a:t>Traditional Methods</a:t>
            </a:r>
          </a:p>
          <a:p>
            <a:pPr marL="342900" indent="-342900">
              <a:buFont typeface="+mj-lt"/>
              <a:buAutoNum type="arabicPeriod"/>
            </a:pPr>
            <a:endParaRPr lang="en-US" dirty="0"/>
          </a:p>
          <a:p>
            <a:pPr marL="342900" indent="-342900">
              <a:buFont typeface="+mj-lt"/>
              <a:buAutoNum type="arabicPeriod"/>
            </a:pPr>
            <a:r>
              <a:rPr lang="en-US" dirty="0"/>
              <a:t>Deep learning-based Methods</a:t>
            </a:r>
          </a:p>
          <a:p>
            <a:pPr marL="519113" lvl="1" indent="-342900">
              <a:lnSpc>
                <a:spcPct val="150000"/>
              </a:lnSpc>
              <a:buFont typeface="+mj-lt"/>
              <a:buAutoNum type="arabicPeriod"/>
            </a:pPr>
            <a:r>
              <a:rPr lang="en-US" altLang="zh-CN" dirty="0"/>
              <a:t>The RGB Image-based Deep Learning Method</a:t>
            </a:r>
          </a:p>
          <a:p>
            <a:pPr marL="519113" lvl="1" indent="-342900">
              <a:lnSpc>
                <a:spcPct val="150000"/>
              </a:lnSpc>
              <a:buFont typeface="+mj-lt"/>
              <a:buAutoNum type="arabicPeriod"/>
            </a:pPr>
            <a:r>
              <a:rPr lang="en-US" altLang="zh-CN" dirty="0"/>
              <a:t>The RGB-D Image-based Deep Learning Method</a:t>
            </a:r>
          </a:p>
          <a:p>
            <a:pPr lvl="1" indent="0">
              <a:buNone/>
            </a:pPr>
            <a:endParaRPr lang="en-US" dirty="0"/>
          </a:p>
          <a:p>
            <a:pPr marL="342900" indent="-342900">
              <a:buFont typeface="+mj-lt"/>
              <a:buAutoNum type="arabicPeriod"/>
            </a:pPr>
            <a:r>
              <a:rPr lang="en-US" dirty="0"/>
              <a:t>Experiments</a:t>
            </a:r>
          </a:p>
          <a:p>
            <a:pPr marL="342900" indent="-342900">
              <a:buFont typeface="+mj-lt"/>
              <a:buAutoNum type="arabicPeriod"/>
            </a:pPr>
            <a:endParaRPr lang="en-US" dirty="0"/>
          </a:p>
          <a:p>
            <a:pPr marL="342900" indent="-342900">
              <a:buFont typeface="+mj-lt"/>
              <a:buAutoNum type="arabicPeriod"/>
            </a:pPr>
            <a:r>
              <a:rPr lang="en-US" dirty="0"/>
              <a:t>Future research directions</a:t>
            </a:r>
          </a:p>
          <a:p>
            <a:pPr marL="342900" indent="-342900">
              <a:buFont typeface="+mj-lt"/>
              <a:buAutoNum type="arabicPeriod"/>
            </a:pPr>
            <a:endParaRPr lang="en-US" dirty="0"/>
          </a:p>
          <a:p>
            <a:r>
              <a:rPr lang="en-US" dirty="0"/>
              <a:t>	</a:t>
            </a:r>
          </a:p>
          <a:p>
            <a:r>
              <a:rPr lang="en-US" dirty="0"/>
              <a:t>	</a:t>
            </a:r>
          </a:p>
        </p:txBody>
      </p:sp>
      <p:sp>
        <p:nvSpPr>
          <p:cNvPr id="3" name="Titel 2"/>
          <p:cNvSpPr>
            <a:spLocks noGrp="1"/>
          </p:cNvSpPr>
          <p:nvPr>
            <p:ph type="title"/>
          </p:nvPr>
        </p:nvSpPr>
        <p:spPr>
          <a:prstGeom prst="rect">
            <a:avLst/>
          </a:prstGeom>
        </p:spPr>
        <p:txBody>
          <a:bodyPr/>
          <a:lstStyle/>
          <a:p>
            <a:r>
              <a:rPr lang="en-US" sz="3000" b="1" dirty="0"/>
              <a:t>Contents</a:t>
            </a:r>
            <a:endParaRPr lang="de-DE" sz="3000" b="1" dirty="0"/>
          </a:p>
        </p:txBody>
      </p:sp>
      <p:sp>
        <p:nvSpPr>
          <p:cNvPr id="5" name="页脚占位符 4">
            <a:extLst>
              <a:ext uri="{FF2B5EF4-FFF2-40B4-BE49-F238E27FC236}">
                <a16:creationId xmlns:a16="http://schemas.microsoft.com/office/drawing/2014/main" id="{491EAECF-D122-E420-0D21-36DFBE00AA2B}"/>
              </a:ext>
            </a:extLst>
          </p:cNvPr>
          <p:cNvSpPr>
            <a:spLocks noGrp="1"/>
          </p:cNvSpPr>
          <p:nvPr>
            <p:ph type="ftr" sz="quarter" idx="12"/>
          </p:nvPr>
        </p:nvSpPr>
        <p:spPr/>
        <p:txBody>
          <a:bodyPr/>
          <a:lstStyle/>
          <a:p>
            <a:r>
              <a:rPr lang="en-US"/>
              <a:t>Tao Zhou (TUM) | A review on instance-level 6D object pose estimation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prstGeom prst="rect">
            <a:avLst/>
          </a:prstGeom>
        </p:spPr>
        <p:txBody>
          <a:bodyPr/>
          <a:lstStyle/>
          <a:p>
            <a:r>
              <a:rPr lang="fr-FR" altLang="zh-CN" b="1" dirty="0"/>
              <a:t>1. Introduction</a:t>
            </a:r>
          </a:p>
        </p:txBody>
      </p:sp>
      <p:sp>
        <p:nvSpPr>
          <p:cNvPr id="5" name="页脚占位符 4">
            <a:extLst>
              <a:ext uri="{FF2B5EF4-FFF2-40B4-BE49-F238E27FC236}">
                <a16:creationId xmlns:a16="http://schemas.microsoft.com/office/drawing/2014/main" id="{462913AD-86C1-F32E-7576-BC4359792CC9}"/>
              </a:ext>
            </a:extLst>
          </p:cNvPr>
          <p:cNvSpPr>
            <a:spLocks noGrp="1"/>
          </p:cNvSpPr>
          <p:nvPr>
            <p:ph type="ftr" sz="quarter" idx="12"/>
          </p:nvPr>
        </p:nvSpPr>
        <p:spPr/>
        <p:txBody>
          <a:bodyPr/>
          <a:lstStyle/>
          <a:p>
            <a:r>
              <a:rPr lang="en-US"/>
              <a:t>Tao Zhou (TUM) | A review on instance-level 6D object pose estimation</a:t>
            </a:r>
            <a:endParaRPr lang="en-US" dirty="0"/>
          </a:p>
        </p:txBody>
      </p:sp>
      <p:pic>
        <p:nvPicPr>
          <p:cNvPr id="8" name="图片 7" descr="图示&#10;&#10;描述已自动生成">
            <a:extLst>
              <a:ext uri="{FF2B5EF4-FFF2-40B4-BE49-F238E27FC236}">
                <a16:creationId xmlns:a16="http://schemas.microsoft.com/office/drawing/2014/main" id="{73E3E614-2A4E-37A1-73FB-0E5D2F9D9384}"/>
              </a:ext>
            </a:extLst>
          </p:cNvPr>
          <p:cNvPicPr>
            <a:picLocks noChangeAspect="1"/>
          </p:cNvPicPr>
          <p:nvPr/>
        </p:nvPicPr>
        <p:blipFill>
          <a:blip r:embed="rId3"/>
          <a:stretch>
            <a:fillRect/>
          </a:stretch>
        </p:blipFill>
        <p:spPr>
          <a:xfrm>
            <a:off x="1245870" y="2548999"/>
            <a:ext cx="6652260" cy="3606133"/>
          </a:xfrm>
          <a:prstGeom prst="rect">
            <a:avLst/>
          </a:prstGeom>
        </p:spPr>
      </p:pic>
      <p:sp>
        <p:nvSpPr>
          <p:cNvPr id="10" name="内容占位符 9">
            <a:extLst>
              <a:ext uri="{FF2B5EF4-FFF2-40B4-BE49-F238E27FC236}">
                <a16:creationId xmlns:a16="http://schemas.microsoft.com/office/drawing/2014/main" id="{49019668-951B-BB44-95F1-6D192707B861}"/>
              </a:ext>
            </a:extLst>
          </p:cNvPr>
          <p:cNvSpPr>
            <a:spLocks noGrp="1"/>
          </p:cNvSpPr>
          <p:nvPr>
            <p:ph idx="1"/>
          </p:nvPr>
        </p:nvSpPr>
        <p:spPr>
          <a:xfrm>
            <a:off x="319090" y="1589222"/>
            <a:ext cx="8508999" cy="4699572"/>
          </a:xfrm>
        </p:spPr>
        <p:txBody>
          <a:bodyP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5655" y="4847603"/>
            <a:ext cx="3575038" cy="365126"/>
          </a:xfrm>
        </p:spPr>
        <p:txBody>
          <a:bodyPr/>
          <a:lstStyle/>
          <a:p>
            <a:pPr algn="ctr"/>
            <a:r>
              <a:rPr lang="en-US" dirty="0"/>
              <a:t>Robotic grasping and manipulation</a:t>
            </a:r>
            <a:endParaRPr dirty="0"/>
          </a:p>
        </p:txBody>
      </p:sp>
      <p:sp>
        <p:nvSpPr>
          <p:cNvPr id="3" name="Titel 2"/>
          <p:cNvSpPr>
            <a:spLocks noGrp="1"/>
          </p:cNvSpPr>
          <p:nvPr>
            <p:ph type="title"/>
          </p:nvPr>
        </p:nvSpPr>
        <p:spPr>
          <a:xfrm>
            <a:off x="319090" y="994334"/>
            <a:ext cx="8508999" cy="410369"/>
          </a:xfrm>
          <a:prstGeom prst="rect">
            <a:avLst/>
          </a:prstGeom>
        </p:spPr>
        <p:txBody>
          <a:bodyPr/>
          <a:lstStyle/>
          <a:p>
            <a:r>
              <a:rPr lang="en-US" b="1" dirty="0"/>
              <a:t>Applications</a:t>
            </a:r>
          </a:p>
        </p:txBody>
      </p:sp>
      <p:sp>
        <p:nvSpPr>
          <p:cNvPr id="5" name="页脚占位符 4">
            <a:extLst>
              <a:ext uri="{FF2B5EF4-FFF2-40B4-BE49-F238E27FC236}">
                <a16:creationId xmlns:a16="http://schemas.microsoft.com/office/drawing/2014/main" id="{218E5A66-8AF2-9BCA-B9EA-1FCAD1A5A03C}"/>
              </a:ext>
            </a:extLst>
          </p:cNvPr>
          <p:cNvSpPr>
            <a:spLocks noGrp="1"/>
          </p:cNvSpPr>
          <p:nvPr>
            <p:ph type="ftr" sz="quarter" idx="12"/>
          </p:nvPr>
        </p:nvSpPr>
        <p:spPr/>
        <p:txBody>
          <a:bodyPr/>
          <a:lstStyle/>
          <a:p>
            <a:r>
              <a:rPr lang="en-US"/>
              <a:t>Tao Zhou (TUM) | A review on instance-level 6D object pose estimation</a:t>
            </a:r>
            <a:endParaRPr lang="en-US" dirty="0"/>
          </a:p>
        </p:txBody>
      </p:sp>
      <p:pic>
        <p:nvPicPr>
          <p:cNvPr id="8" name="图片 7" descr="图示&#10;&#10;描述已自动生成">
            <a:extLst>
              <a:ext uri="{FF2B5EF4-FFF2-40B4-BE49-F238E27FC236}">
                <a16:creationId xmlns:a16="http://schemas.microsoft.com/office/drawing/2014/main" id="{D96315E7-708B-9DA2-3718-E88208EF89A9}"/>
              </a:ext>
            </a:extLst>
          </p:cNvPr>
          <p:cNvPicPr>
            <a:picLocks noChangeAspect="1"/>
          </p:cNvPicPr>
          <p:nvPr/>
        </p:nvPicPr>
        <p:blipFill>
          <a:blip r:embed="rId3"/>
          <a:stretch>
            <a:fillRect/>
          </a:stretch>
        </p:blipFill>
        <p:spPr>
          <a:xfrm>
            <a:off x="4572000" y="577217"/>
            <a:ext cx="2725616" cy="2630054"/>
          </a:xfrm>
          <a:prstGeom prst="rect">
            <a:avLst/>
          </a:prstGeom>
        </p:spPr>
      </p:pic>
      <p:pic>
        <p:nvPicPr>
          <p:cNvPr id="10" name="图片 9" descr="城市街道与高楼大厦的路上行驶&#10;&#10;描述已自动生成">
            <a:extLst>
              <a:ext uri="{FF2B5EF4-FFF2-40B4-BE49-F238E27FC236}">
                <a16:creationId xmlns:a16="http://schemas.microsoft.com/office/drawing/2014/main" id="{0775AE4F-F636-6C7E-F246-99D283AB4AEC}"/>
              </a:ext>
            </a:extLst>
          </p:cNvPr>
          <p:cNvPicPr>
            <a:picLocks noChangeAspect="1"/>
          </p:cNvPicPr>
          <p:nvPr/>
        </p:nvPicPr>
        <p:blipFill>
          <a:blip r:embed="rId4"/>
          <a:stretch>
            <a:fillRect/>
          </a:stretch>
        </p:blipFill>
        <p:spPr>
          <a:xfrm>
            <a:off x="3983801" y="3733447"/>
            <a:ext cx="4751435" cy="2017770"/>
          </a:xfrm>
          <a:prstGeom prst="rect">
            <a:avLst/>
          </a:prstGeom>
        </p:spPr>
      </p:pic>
      <p:pic>
        <p:nvPicPr>
          <p:cNvPr id="12" name="图片 11" descr="图片包含 室内, 桌子, 小, 房间&#10;&#10;描述已自动生成">
            <a:extLst>
              <a:ext uri="{FF2B5EF4-FFF2-40B4-BE49-F238E27FC236}">
                <a16:creationId xmlns:a16="http://schemas.microsoft.com/office/drawing/2014/main" id="{F07A0C36-68D4-85CF-4488-DFA07631446B}"/>
              </a:ext>
            </a:extLst>
          </p:cNvPr>
          <p:cNvPicPr>
            <a:picLocks noChangeAspect="1"/>
          </p:cNvPicPr>
          <p:nvPr/>
        </p:nvPicPr>
        <p:blipFill>
          <a:blip r:embed="rId5"/>
          <a:stretch>
            <a:fillRect/>
          </a:stretch>
        </p:blipFill>
        <p:spPr>
          <a:xfrm>
            <a:off x="213581" y="2147715"/>
            <a:ext cx="3479187" cy="2534683"/>
          </a:xfrm>
          <a:prstGeom prst="rect">
            <a:avLst/>
          </a:prstGeom>
        </p:spPr>
      </p:pic>
      <p:sp>
        <p:nvSpPr>
          <p:cNvPr id="21" name="Inhaltsplatzhalter 1">
            <a:extLst>
              <a:ext uri="{FF2B5EF4-FFF2-40B4-BE49-F238E27FC236}">
                <a16:creationId xmlns:a16="http://schemas.microsoft.com/office/drawing/2014/main" id="{64996E85-6CC4-A114-25C6-AAE16234C960}"/>
              </a:ext>
            </a:extLst>
          </p:cNvPr>
          <p:cNvSpPr txBox="1">
            <a:spLocks/>
          </p:cNvSpPr>
          <p:nvPr/>
        </p:nvSpPr>
        <p:spPr>
          <a:xfrm>
            <a:off x="4572000" y="5817119"/>
            <a:ext cx="3575038" cy="3651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6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6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Autonomous driving</a:t>
            </a:r>
          </a:p>
        </p:txBody>
      </p:sp>
      <p:sp>
        <p:nvSpPr>
          <p:cNvPr id="22" name="Inhaltsplatzhalter 1">
            <a:extLst>
              <a:ext uri="{FF2B5EF4-FFF2-40B4-BE49-F238E27FC236}">
                <a16:creationId xmlns:a16="http://schemas.microsoft.com/office/drawing/2014/main" id="{5BFC114E-D857-24A9-1857-F6DA949DA1FE}"/>
              </a:ext>
            </a:extLst>
          </p:cNvPr>
          <p:cNvSpPr txBox="1">
            <a:spLocks/>
          </p:cNvSpPr>
          <p:nvPr/>
        </p:nvSpPr>
        <p:spPr>
          <a:xfrm>
            <a:off x="4460631" y="3172402"/>
            <a:ext cx="3575038" cy="3651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6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6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Augmented reality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7"/>
            <a:ext cx="8508999" cy="1954027"/>
          </a:xfrm>
        </p:spPr>
        <p:txBody>
          <a:bodyPr/>
          <a:lstStyle/>
          <a:p>
            <a:pPr marL="285750" indent="-285750">
              <a:lnSpc>
                <a:spcPct val="150000"/>
              </a:lnSpc>
              <a:buFont typeface="Arial" panose="020B0604020202020204" pitchFamily="34" charset="0"/>
              <a:buChar char="•"/>
            </a:pPr>
            <a:r>
              <a:rPr lang="en-US" dirty="0"/>
              <a:t>Clutter</a:t>
            </a:r>
          </a:p>
          <a:p>
            <a:pPr marL="285750" indent="-285750">
              <a:lnSpc>
                <a:spcPct val="150000"/>
              </a:lnSpc>
              <a:buFont typeface="Arial" panose="020B0604020202020204" pitchFamily="34" charset="0"/>
              <a:buChar char="•"/>
            </a:pPr>
            <a:r>
              <a:rPr lang="en-US" dirty="0"/>
              <a:t>Occlusion</a:t>
            </a:r>
          </a:p>
          <a:p>
            <a:pPr marL="285750" indent="-285750">
              <a:lnSpc>
                <a:spcPct val="150000"/>
              </a:lnSpc>
              <a:buFont typeface="Arial" panose="020B0604020202020204" pitchFamily="34" charset="0"/>
              <a:buChar char="•"/>
            </a:pPr>
            <a:r>
              <a:rPr lang="en-US" dirty="0"/>
              <a:t>Viewpoint variation</a:t>
            </a:r>
          </a:p>
          <a:p>
            <a:pPr marL="285750" indent="-285750">
              <a:lnSpc>
                <a:spcPct val="150000"/>
              </a:lnSpc>
              <a:buFont typeface="Arial" panose="020B0604020202020204" pitchFamily="34" charset="0"/>
              <a:buChar char="•"/>
            </a:pPr>
            <a:r>
              <a:rPr lang="en-US" dirty="0"/>
              <a:t>Illumination variation</a:t>
            </a:r>
          </a:p>
          <a:p>
            <a:pPr marL="285750" indent="-285750">
              <a:lnSpc>
                <a:spcPct val="150000"/>
              </a:lnSpc>
              <a:buFont typeface="Arial" panose="020B0604020202020204" pitchFamily="34" charset="0"/>
              <a:buChar char="•"/>
            </a:pPr>
            <a:r>
              <a:rPr lang="en-US" dirty="0"/>
              <a:t>Real-time constraints</a:t>
            </a:r>
            <a:endParaRPr dirty="0"/>
          </a:p>
        </p:txBody>
      </p:sp>
      <p:sp>
        <p:nvSpPr>
          <p:cNvPr id="3" name="Titel 2"/>
          <p:cNvSpPr>
            <a:spLocks noGrp="1"/>
          </p:cNvSpPr>
          <p:nvPr>
            <p:ph type="title"/>
          </p:nvPr>
        </p:nvSpPr>
        <p:spPr>
          <a:prstGeom prst="rect">
            <a:avLst/>
          </a:prstGeom>
        </p:spPr>
        <p:txBody>
          <a:bodyPr/>
          <a:lstStyle/>
          <a:p>
            <a:r>
              <a:rPr lang="en-US" altLang="zh-CN" b="1" dirty="0"/>
              <a:t>2. Challenges</a:t>
            </a:r>
          </a:p>
        </p:txBody>
      </p:sp>
      <p:sp>
        <p:nvSpPr>
          <p:cNvPr id="5" name="页脚占位符 4">
            <a:extLst>
              <a:ext uri="{FF2B5EF4-FFF2-40B4-BE49-F238E27FC236}">
                <a16:creationId xmlns:a16="http://schemas.microsoft.com/office/drawing/2014/main" id="{62EF9F78-17B7-30F3-A2B4-4C1B1FA7BC94}"/>
              </a:ext>
            </a:extLst>
          </p:cNvPr>
          <p:cNvSpPr>
            <a:spLocks noGrp="1"/>
          </p:cNvSpPr>
          <p:nvPr>
            <p:ph type="ftr" sz="quarter" idx="12"/>
          </p:nvPr>
        </p:nvSpPr>
        <p:spPr/>
        <p:txBody>
          <a:bodyPr/>
          <a:lstStyle/>
          <a:p>
            <a:r>
              <a:rPr lang="en-US"/>
              <a:t>Tao Zhou (TUM) | A review on instance-level 6D object pose estimation</a:t>
            </a:r>
            <a:endParaRPr lang="en-US" dirty="0"/>
          </a:p>
        </p:txBody>
      </p:sp>
      <p:pic>
        <p:nvPicPr>
          <p:cNvPr id="8" name="图片 7" descr="图片包含 室内, 桌子, 照片, 食物&#10;&#10;描述已自动生成">
            <a:extLst>
              <a:ext uri="{FF2B5EF4-FFF2-40B4-BE49-F238E27FC236}">
                <a16:creationId xmlns:a16="http://schemas.microsoft.com/office/drawing/2014/main" id="{D9A50102-14B8-C392-3525-8B438015364E}"/>
              </a:ext>
            </a:extLst>
          </p:cNvPr>
          <p:cNvPicPr>
            <a:picLocks noChangeAspect="1"/>
          </p:cNvPicPr>
          <p:nvPr/>
        </p:nvPicPr>
        <p:blipFill>
          <a:blip r:embed="rId2"/>
          <a:stretch>
            <a:fillRect/>
          </a:stretch>
        </p:blipFill>
        <p:spPr>
          <a:xfrm>
            <a:off x="3455379" y="1174133"/>
            <a:ext cx="5082719" cy="2542081"/>
          </a:xfrm>
          <a:prstGeom prst="rect">
            <a:avLst/>
          </a:prstGeom>
        </p:spPr>
      </p:pic>
      <p:sp>
        <p:nvSpPr>
          <p:cNvPr id="10" name="文本框 9">
            <a:extLst>
              <a:ext uri="{FF2B5EF4-FFF2-40B4-BE49-F238E27FC236}">
                <a16:creationId xmlns:a16="http://schemas.microsoft.com/office/drawing/2014/main" id="{6986BDAD-4F14-7C4B-01FE-32ED7912E170}"/>
              </a:ext>
            </a:extLst>
          </p:cNvPr>
          <p:cNvSpPr txBox="1"/>
          <p:nvPr/>
        </p:nvSpPr>
        <p:spPr>
          <a:xfrm>
            <a:off x="4489442" y="3821736"/>
            <a:ext cx="4572000" cy="369332"/>
          </a:xfrm>
          <a:prstGeom prst="rect">
            <a:avLst/>
          </a:prstGeom>
          <a:noFill/>
        </p:spPr>
        <p:txBody>
          <a:bodyPr wrap="square">
            <a:spAutoFit/>
          </a:bodyPr>
          <a:lstStyle/>
          <a:p>
            <a:r>
              <a:rPr lang="zh-CN" altLang="en-US" dirty="0"/>
              <a:t>Symmetric object (eggbox) </a:t>
            </a:r>
          </a:p>
        </p:txBody>
      </p:sp>
      <p:pic>
        <p:nvPicPr>
          <p:cNvPr id="12" name="图片 11" descr="桌子上有许多玩具&#10;&#10;中度可信度描述已自动生成">
            <a:extLst>
              <a:ext uri="{FF2B5EF4-FFF2-40B4-BE49-F238E27FC236}">
                <a16:creationId xmlns:a16="http://schemas.microsoft.com/office/drawing/2014/main" id="{5CC54102-54D4-8A55-9294-E002CF2967BE}"/>
              </a:ext>
            </a:extLst>
          </p:cNvPr>
          <p:cNvPicPr>
            <a:picLocks noChangeAspect="1"/>
          </p:cNvPicPr>
          <p:nvPr/>
        </p:nvPicPr>
        <p:blipFill>
          <a:blip r:embed="rId3"/>
          <a:stretch>
            <a:fillRect/>
          </a:stretch>
        </p:blipFill>
        <p:spPr>
          <a:xfrm>
            <a:off x="956931" y="4006401"/>
            <a:ext cx="3199486" cy="2399615"/>
          </a:xfrm>
          <a:prstGeom prst="rect">
            <a:avLst/>
          </a:prstGeom>
        </p:spPr>
      </p:pic>
      <p:sp>
        <p:nvSpPr>
          <p:cNvPr id="14" name="文本框 13">
            <a:extLst>
              <a:ext uri="{FF2B5EF4-FFF2-40B4-BE49-F238E27FC236}">
                <a16:creationId xmlns:a16="http://schemas.microsoft.com/office/drawing/2014/main" id="{D1C2AEEC-9857-CC02-2969-521C092764CF}"/>
              </a:ext>
            </a:extLst>
          </p:cNvPr>
          <p:cNvSpPr txBox="1"/>
          <p:nvPr/>
        </p:nvSpPr>
        <p:spPr>
          <a:xfrm>
            <a:off x="4396154" y="5206209"/>
            <a:ext cx="4572000" cy="369332"/>
          </a:xfrm>
          <a:prstGeom prst="rect">
            <a:avLst/>
          </a:prstGeom>
          <a:noFill/>
        </p:spPr>
        <p:txBody>
          <a:bodyPr wrap="square">
            <a:spAutoFit/>
          </a:bodyPr>
          <a:lstStyle/>
          <a:p>
            <a:r>
              <a:rPr lang="zh-CN" altLang="en-US" dirty="0"/>
              <a:t>Occlusion scenarios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示&#10;&#10;描述已自动生成">
            <a:extLst>
              <a:ext uri="{FF2B5EF4-FFF2-40B4-BE49-F238E27FC236}">
                <a16:creationId xmlns:a16="http://schemas.microsoft.com/office/drawing/2014/main" id="{CBE83704-CAA0-EABF-777D-638608781391}"/>
              </a:ext>
            </a:extLst>
          </p:cNvPr>
          <p:cNvPicPr>
            <a:picLocks noChangeAspect="1"/>
          </p:cNvPicPr>
          <p:nvPr/>
        </p:nvPicPr>
        <p:blipFill>
          <a:blip r:embed="rId3"/>
          <a:stretch>
            <a:fillRect/>
          </a:stretch>
        </p:blipFill>
        <p:spPr>
          <a:xfrm>
            <a:off x="4255475" y="1716411"/>
            <a:ext cx="4654063" cy="2817890"/>
          </a:xfrm>
          <a:prstGeom prst="rect">
            <a:avLst/>
          </a:prstGeom>
        </p:spPr>
      </p:pic>
      <p:pic>
        <p:nvPicPr>
          <p:cNvPr id="11" name="图片 10" descr="图示&#10;&#10;描述已自动生成">
            <a:extLst>
              <a:ext uri="{FF2B5EF4-FFF2-40B4-BE49-F238E27FC236}">
                <a16:creationId xmlns:a16="http://schemas.microsoft.com/office/drawing/2014/main" id="{78E3FD3A-13F0-4294-93B1-7327C3610C7D}"/>
              </a:ext>
            </a:extLst>
          </p:cNvPr>
          <p:cNvPicPr>
            <a:picLocks noChangeAspect="1"/>
          </p:cNvPicPr>
          <p:nvPr/>
        </p:nvPicPr>
        <p:blipFill>
          <a:blip r:embed="rId4"/>
          <a:stretch>
            <a:fillRect/>
          </a:stretch>
        </p:blipFill>
        <p:spPr>
          <a:xfrm>
            <a:off x="564609" y="1490360"/>
            <a:ext cx="3274700" cy="3516923"/>
          </a:xfrm>
          <a:prstGeom prst="rect">
            <a:avLst/>
          </a:prstGeom>
        </p:spPr>
      </p:pic>
      <p:sp>
        <p:nvSpPr>
          <p:cNvPr id="2" name="Inhaltsplatzhalter 1"/>
          <p:cNvSpPr>
            <a:spLocks noGrp="1"/>
          </p:cNvSpPr>
          <p:nvPr>
            <p:ph idx="1"/>
          </p:nvPr>
        </p:nvSpPr>
        <p:spPr>
          <a:xfrm>
            <a:off x="990238" y="5138682"/>
            <a:ext cx="2553064" cy="365125"/>
          </a:xfrm>
        </p:spPr>
        <p:txBody>
          <a:bodyPr/>
          <a:lstStyle/>
          <a:p>
            <a:r>
              <a:rPr lang="en-US" dirty="0"/>
              <a:t>The template-based method</a:t>
            </a:r>
          </a:p>
          <a:p>
            <a:endParaRPr dirty="0"/>
          </a:p>
        </p:txBody>
      </p:sp>
      <p:sp>
        <p:nvSpPr>
          <p:cNvPr id="3" name="Titel 2"/>
          <p:cNvSpPr>
            <a:spLocks noGrp="1"/>
          </p:cNvSpPr>
          <p:nvPr>
            <p:ph type="title"/>
          </p:nvPr>
        </p:nvSpPr>
        <p:spPr>
          <a:prstGeom prst="rect">
            <a:avLst/>
          </a:prstGeom>
        </p:spPr>
        <p:txBody>
          <a:bodyPr/>
          <a:lstStyle/>
          <a:p>
            <a:r>
              <a:rPr lang="en-US" altLang="zh-CN" b="1" dirty="0"/>
              <a:t>3. Traditional Methods</a:t>
            </a:r>
          </a:p>
        </p:txBody>
      </p:sp>
      <p:sp>
        <p:nvSpPr>
          <p:cNvPr id="5" name="页脚占位符 4">
            <a:extLst>
              <a:ext uri="{FF2B5EF4-FFF2-40B4-BE49-F238E27FC236}">
                <a16:creationId xmlns:a16="http://schemas.microsoft.com/office/drawing/2014/main" id="{B6BA19A8-A330-E6F5-BA88-1B58697E3644}"/>
              </a:ext>
            </a:extLst>
          </p:cNvPr>
          <p:cNvSpPr>
            <a:spLocks noGrp="1"/>
          </p:cNvSpPr>
          <p:nvPr>
            <p:ph type="ftr" sz="quarter" idx="12"/>
          </p:nvPr>
        </p:nvSpPr>
        <p:spPr/>
        <p:txBody>
          <a:bodyPr/>
          <a:lstStyle/>
          <a:p>
            <a:r>
              <a:rPr lang="en-US"/>
              <a:t>Tao Zhou (TUM) | A review on instance-level 6D object pose estimation</a:t>
            </a:r>
            <a:endParaRPr lang="en-US" dirty="0"/>
          </a:p>
        </p:txBody>
      </p:sp>
      <p:sp>
        <p:nvSpPr>
          <p:cNvPr id="9" name="Inhaltsplatzhalter 1">
            <a:extLst>
              <a:ext uri="{FF2B5EF4-FFF2-40B4-BE49-F238E27FC236}">
                <a16:creationId xmlns:a16="http://schemas.microsoft.com/office/drawing/2014/main" id="{B6E86FD3-9877-810D-4981-FFAFBC63B36B}"/>
              </a:ext>
            </a:extLst>
          </p:cNvPr>
          <p:cNvSpPr txBox="1">
            <a:spLocks/>
          </p:cNvSpPr>
          <p:nvPr/>
        </p:nvSpPr>
        <p:spPr>
          <a:xfrm>
            <a:off x="5893776" y="5054175"/>
            <a:ext cx="2553064" cy="365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6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6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point-based method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6210612" y="2634438"/>
            <a:ext cx="564830" cy="365125"/>
          </a:xfrm>
        </p:spPr>
        <p:txBody>
          <a:bodyPr/>
          <a:lstStyle/>
          <a:p>
            <a:r>
              <a:rPr dirty="0"/>
              <a:t>CNN</a:t>
            </a:r>
          </a:p>
        </p:txBody>
      </p:sp>
      <p:sp>
        <p:nvSpPr>
          <p:cNvPr id="3" name="Titel 2"/>
          <p:cNvSpPr>
            <a:spLocks noGrp="1"/>
          </p:cNvSpPr>
          <p:nvPr>
            <p:ph type="title"/>
          </p:nvPr>
        </p:nvSpPr>
        <p:spPr>
          <a:prstGeom prst="rect">
            <a:avLst/>
          </a:prstGeom>
        </p:spPr>
        <p:txBody>
          <a:bodyPr/>
          <a:lstStyle/>
          <a:p>
            <a:r>
              <a:rPr lang="en-US" altLang="zh-CN" b="1" dirty="0"/>
              <a:t>4. Deep learning-based Methods</a:t>
            </a:r>
          </a:p>
        </p:txBody>
      </p:sp>
      <p:sp>
        <p:nvSpPr>
          <p:cNvPr id="5" name="页脚占位符 4">
            <a:extLst>
              <a:ext uri="{FF2B5EF4-FFF2-40B4-BE49-F238E27FC236}">
                <a16:creationId xmlns:a16="http://schemas.microsoft.com/office/drawing/2014/main" id="{07D792CA-087F-1D2C-3E00-2F92AC0A4C35}"/>
              </a:ext>
            </a:extLst>
          </p:cNvPr>
          <p:cNvSpPr>
            <a:spLocks noGrp="1"/>
          </p:cNvSpPr>
          <p:nvPr>
            <p:ph type="ftr" sz="quarter" idx="12"/>
          </p:nvPr>
        </p:nvSpPr>
        <p:spPr/>
        <p:txBody>
          <a:bodyPr/>
          <a:lstStyle/>
          <a:p>
            <a:r>
              <a:rPr lang="en-US"/>
              <a:t>Tao Zhou (TUM) | A review on instance-level 6D object pose estimation</a:t>
            </a:r>
            <a:endParaRPr lang="en-US" dirty="0"/>
          </a:p>
        </p:txBody>
      </p:sp>
      <p:pic>
        <p:nvPicPr>
          <p:cNvPr id="8" name="图片 7">
            <a:extLst>
              <a:ext uri="{FF2B5EF4-FFF2-40B4-BE49-F238E27FC236}">
                <a16:creationId xmlns:a16="http://schemas.microsoft.com/office/drawing/2014/main" id="{2243C180-56CF-109A-363F-2856338E88DE}"/>
              </a:ext>
            </a:extLst>
          </p:cNvPr>
          <p:cNvPicPr>
            <a:picLocks noChangeAspect="1"/>
          </p:cNvPicPr>
          <p:nvPr/>
        </p:nvPicPr>
        <p:blipFill>
          <a:blip r:embed="rId2"/>
          <a:stretch>
            <a:fillRect/>
          </a:stretch>
        </p:blipFill>
        <p:spPr>
          <a:xfrm>
            <a:off x="2796540" y="1432783"/>
            <a:ext cx="3086100" cy="2281963"/>
          </a:xfrm>
          <a:prstGeom prst="rect">
            <a:avLst/>
          </a:prstGeom>
        </p:spPr>
      </p:pic>
      <p:pic>
        <p:nvPicPr>
          <p:cNvPr id="1026" name="Picture 2">
            <a:extLst>
              <a:ext uri="{FF2B5EF4-FFF2-40B4-BE49-F238E27FC236}">
                <a16:creationId xmlns:a16="http://schemas.microsoft.com/office/drawing/2014/main" id="{C6182FA6-28D5-2AE4-AB68-1F3E059DE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4" y="4118220"/>
            <a:ext cx="6767696" cy="1778870"/>
          </a:xfrm>
          <a:prstGeom prst="rect">
            <a:avLst/>
          </a:prstGeom>
          <a:noFill/>
          <a:extLst>
            <a:ext uri="{909E8E84-426E-40DD-AFC4-6F175D3DCCD1}">
              <a14:hiddenFill xmlns:a14="http://schemas.microsoft.com/office/drawing/2010/main">
                <a:solidFill>
                  <a:srgbClr val="FFFFFF"/>
                </a:solidFill>
              </a14:hiddenFill>
            </a:ext>
          </a:extLst>
        </p:spPr>
      </p:pic>
      <p:sp>
        <p:nvSpPr>
          <p:cNvPr id="4" name="Inhaltsplatzhalter 1">
            <a:extLst>
              <a:ext uri="{FF2B5EF4-FFF2-40B4-BE49-F238E27FC236}">
                <a16:creationId xmlns:a16="http://schemas.microsoft.com/office/drawing/2014/main" id="{09627BFF-EBF0-D61B-5241-D00853D24528}"/>
              </a:ext>
            </a:extLst>
          </p:cNvPr>
          <p:cNvSpPr txBox="1">
            <a:spLocks/>
          </p:cNvSpPr>
          <p:nvPr/>
        </p:nvSpPr>
        <p:spPr>
          <a:xfrm>
            <a:off x="4339590" y="6002639"/>
            <a:ext cx="564830" cy="365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6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6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RNN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a:xfrm>
            <a:off x="311162" y="4358849"/>
            <a:ext cx="8508999" cy="277627"/>
          </a:xfrm>
        </p:spPr>
        <p:txBody>
          <a:bodyPr wrap="square" anchor="t">
            <a:normAutofit/>
          </a:bodyPr>
          <a:lstStyle/>
          <a:p>
            <a:pPr algn="ctr">
              <a:spcAft>
                <a:spcPts val="600"/>
              </a:spcAft>
            </a:pPr>
            <a:r>
              <a:rPr lang="en-US"/>
              <a:t>Overview of RGB image-based deep learning methods</a:t>
            </a:r>
            <a:endParaRPr lang="de-DE" dirty="0"/>
          </a:p>
        </p:txBody>
      </p:sp>
      <p:sp>
        <p:nvSpPr>
          <p:cNvPr id="2" name="页脚占位符 1">
            <a:extLst>
              <a:ext uri="{FF2B5EF4-FFF2-40B4-BE49-F238E27FC236}">
                <a16:creationId xmlns:a16="http://schemas.microsoft.com/office/drawing/2014/main" id="{69339CC9-E896-C252-FF33-0A43E817B78D}"/>
              </a:ext>
            </a:extLst>
          </p:cNvPr>
          <p:cNvSpPr>
            <a:spLocks noGrp="1"/>
          </p:cNvSpPr>
          <p:nvPr>
            <p:ph type="ftr" sz="quarter" idx="16"/>
          </p:nvPr>
        </p:nvSpPr>
        <p:spPr>
          <a:xfrm>
            <a:off x="311162" y="6473313"/>
            <a:ext cx="6464280" cy="365125"/>
          </a:xfrm>
        </p:spPr>
        <p:txBody>
          <a:bodyPr anchor="ctr">
            <a:normAutofit/>
          </a:bodyPr>
          <a:lstStyle/>
          <a:p>
            <a:pPr>
              <a:spcAft>
                <a:spcPts val="600"/>
              </a:spcAft>
            </a:pPr>
            <a:r>
              <a:rPr lang="en-US" noProof="0"/>
              <a:t>Tao Zhou (TUM) | A review on instance-level 6D object pose estimation</a:t>
            </a:r>
            <a:endParaRPr lang="de-DE" noProof="0"/>
          </a:p>
        </p:txBody>
      </p:sp>
      <p:pic>
        <p:nvPicPr>
          <p:cNvPr id="6" name="图片 5" descr="图示, 文本&#10;&#10;描述已自动生成">
            <a:extLst>
              <a:ext uri="{FF2B5EF4-FFF2-40B4-BE49-F238E27FC236}">
                <a16:creationId xmlns:a16="http://schemas.microsoft.com/office/drawing/2014/main" id="{D5F39E65-2506-CAE3-2527-DBFB6738F8FF}"/>
              </a:ext>
            </a:extLst>
          </p:cNvPr>
          <p:cNvPicPr>
            <a:picLocks noChangeAspect="1"/>
          </p:cNvPicPr>
          <p:nvPr/>
        </p:nvPicPr>
        <p:blipFill>
          <a:blip r:embed="rId2"/>
          <a:stretch>
            <a:fillRect/>
          </a:stretch>
        </p:blipFill>
        <p:spPr>
          <a:xfrm>
            <a:off x="0" y="2686051"/>
            <a:ext cx="9144000" cy="1485898"/>
          </a:xfrm>
          <a:prstGeom prst="rect">
            <a:avLst/>
          </a:prstGeom>
          <a:noFill/>
        </p:spPr>
      </p:pic>
      <p:sp>
        <p:nvSpPr>
          <p:cNvPr id="4" name="Titel 3"/>
          <p:cNvSpPr>
            <a:spLocks noGrp="1"/>
          </p:cNvSpPr>
          <p:nvPr>
            <p:ph type="title"/>
          </p:nvPr>
        </p:nvSpPr>
        <p:spPr>
          <a:xfrm>
            <a:off x="319090" y="994334"/>
            <a:ext cx="8508999" cy="410369"/>
          </a:xfrm>
        </p:spPr>
        <p:txBody>
          <a:bodyPr wrap="square" anchor="t">
            <a:normAutofit fontScale="90000"/>
          </a:bodyPr>
          <a:lstStyle/>
          <a:p>
            <a:r>
              <a:rPr lang="en-US" b="1" dirty="0"/>
              <a:t>4.1 The RGB Image-based Deep Learning Method</a:t>
            </a:r>
            <a:br>
              <a:rPr lang="en-US" b="1" dirty="0"/>
            </a:br>
            <a:endParaRPr lang="de-DE" b="1" dirty="0"/>
          </a:p>
        </p:txBody>
      </p:sp>
    </p:spTree>
  </p:cSld>
  <p:clrMapOvr>
    <a:masterClrMapping/>
  </p:clrMapOvr>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3AA9884A-113D-4C11-9945-C6A08D921A6E}"/>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402C367E-F50E-423C-A37C-5A8CABF57FC5}"/>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5CCDF41C-F6E0-4FD6-99AE-3A51B2B147FF}"/>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1567C3F1-47A2-4B46-B4FE-8FF264F6166D}"/>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F07EE733-870D-406F-B5B6-25783610C7BF}"/>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B8BECA3F-AAB3-4A25-9CB6-CCBE808D17ED}"/>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 review on instance-level 6D object pose estimation</Template>
  <TotalTime>291</TotalTime>
  <Words>1084</Words>
  <Application>Microsoft Office PowerPoint</Application>
  <PresentationFormat>全屏显示(4:3)</PresentationFormat>
  <Paragraphs>126</Paragraphs>
  <Slides>22</Slides>
  <Notes>12</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22</vt:i4>
      </vt:variant>
    </vt:vector>
  </HeadingPairs>
  <TitlesOfParts>
    <vt:vector size="36" baseType="lpstr">
      <vt:lpstr>URWPalladioL-Bold</vt:lpstr>
      <vt:lpstr>URWPalladioL-Roma</vt:lpstr>
      <vt:lpstr>宋体</vt:lpstr>
      <vt:lpstr>Arial</vt:lpstr>
      <vt:lpstr>Calibri</vt:lpstr>
      <vt:lpstr>Courier New</vt:lpstr>
      <vt:lpstr>Symbol</vt:lpstr>
      <vt:lpstr>Wingdings</vt:lpstr>
      <vt:lpstr>160104_TUM_Praesentation_p_v1</vt:lpstr>
      <vt:lpstr>Titel 2</vt:lpstr>
      <vt:lpstr>Titel 3</vt:lpstr>
      <vt:lpstr>Inhalt</vt:lpstr>
      <vt:lpstr>Kapiteltrenner blau</vt:lpstr>
      <vt:lpstr>Kapiteltrenner schwarz</vt:lpstr>
      <vt:lpstr>A review on instance-level 6D object pose estimation</vt:lpstr>
      <vt:lpstr>A review on instance-level 6D object pose estimation</vt:lpstr>
      <vt:lpstr>Contents</vt:lpstr>
      <vt:lpstr>1. Introduction</vt:lpstr>
      <vt:lpstr>Applications</vt:lpstr>
      <vt:lpstr>2. Challenges</vt:lpstr>
      <vt:lpstr>3. Traditional Methods</vt:lpstr>
      <vt:lpstr>4. Deep learning-based Methods</vt:lpstr>
      <vt:lpstr>4.1 The RGB Image-based Deep Learning Method </vt:lpstr>
      <vt:lpstr>- Keypoint-based Method</vt:lpstr>
      <vt:lpstr>-Dense correspondence method - PnP</vt:lpstr>
      <vt:lpstr>-Dense correspondence method - PnP</vt:lpstr>
      <vt:lpstr>- Keypoint-based Method + Pose Refinement</vt:lpstr>
      <vt:lpstr>4.2 The RGB-D Image-based Deep Learning Method</vt:lpstr>
      <vt:lpstr>- Keypoint-based Method</vt:lpstr>
      <vt:lpstr>- Keypoint-based Method</vt:lpstr>
      <vt:lpstr>- Keypoint-based Method ( Pose Refinement)</vt:lpstr>
      <vt:lpstr>5. Experiments</vt:lpstr>
      <vt:lpstr>5. Experiments</vt:lpstr>
      <vt:lpstr>5. Experiments</vt:lpstr>
      <vt:lpstr>6. Future research directions</vt:lpstr>
      <vt:lpstr>PowerPoint 演示文稿</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Tao Zhou</dc:creator>
  <cp:lastModifiedBy>Tao Zhou</cp:lastModifiedBy>
  <cp:revision>1</cp:revision>
  <cp:lastPrinted>2015-07-30T14:04:45Z</cp:lastPrinted>
  <dcterms:created xsi:type="dcterms:W3CDTF">2023-03-15T08:55:17Z</dcterms:created>
  <dcterms:modified xsi:type="dcterms:W3CDTF">2023-03-16T21:39:37Z</dcterms:modified>
</cp:coreProperties>
</file>